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5" r:id="rId2"/>
    <p:sldMasterId id="2147483688" r:id="rId3"/>
    <p:sldMasterId id="2147483701" r:id="rId4"/>
    <p:sldMasterId id="2147483713" r:id="rId5"/>
  </p:sldMasterIdLst>
  <p:notesMasterIdLst>
    <p:notesMasterId r:id="rId66"/>
  </p:notesMasterIdLst>
  <p:handoutMasterIdLst>
    <p:handoutMasterId r:id="rId67"/>
  </p:handoutMasterIdLst>
  <p:sldIdLst>
    <p:sldId id="256" r:id="rId6"/>
    <p:sldId id="388" r:id="rId7"/>
    <p:sldId id="389" r:id="rId8"/>
    <p:sldId id="463" r:id="rId9"/>
    <p:sldId id="464" r:id="rId10"/>
    <p:sldId id="465" r:id="rId11"/>
    <p:sldId id="466" r:id="rId12"/>
    <p:sldId id="390" r:id="rId13"/>
    <p:sldId id="451" r:id="rId14"/>
    <p:sldId id="452" r:id="rId15"/>
    <p:sldId id="453" r:id="rId16"/>
    <p:sldId id="394" r:id="rId17"/>
    <p:sldId id="392" r:id="rId18"/>
    <p:sldId id="393" r:id="rId19"/>
    <p:sldId id="395" r:id="rId20"/>
    <p:sldId id="396" r:id="rId21"/>
    <p:sldId id="397" r:id="rId22"/>
    <p:sldId id="455" r:id="rId23"/>
    <p:sldId id="398" r:id="rId24"/>
    <p:sldId id="399" r:id="rId25"/>
    <p:sldId id="400" r:id="rId26"/>
    <p:sldId id="401" r:id="rId27"/>
    <p:sldId id="402" r:id="rId28"/>
    <p:sldId id="403" r:id="rId29"/>
    <p:sldId id="404" r:id="rId30"/>
    <p:sldId id="405" r:id="rId31"/>
    <p:sldId id="406" r:id="rId32"/>
    <p:sldId id="407" r:id="rId33"/>
    <p:sldId id="408" r:id="rId34"/>
    <p:sldId id="410" r:id="rId35"/>
    <p:sldId id="411" r:id="rId36"/>
    <p:sldId id="412" r:id="rId37"/>
    <p:sldId id="413" r:id="rId38"/>
    <p:sldId id="414" r:id="rId39"/>
    <p:sldId id="415" r:id="rId40"/>
    <p:sldId id="416" r:id="rId41"/>
    <p:sldId id="417" r:id="rId42"/>
    <p:sldId id="418" r:id="rId43"/>
    <p:sldId id="419" r:id="rId44"/>
    <p:sldId id="420" r:id="rId45"/>
    <p:sldId id="421" r:id="rId46"/>
    <p:sldId id="422" r:id="rId47"/>
    <p:sldId id="423" r:id="rId48"/>
    <p:sldId id="424" r:id="rId49"/>
    <p:sldId id="425" r:id="rId50"/>
    <p:sldId id="426" r:id="rId51"/>
    <p:sldId id="437" r:id="rId52"/>
    <p:sldId id="427" r:id="rId53"/>
    <p:sldId id="428" r:id="rId54"/>
    <p:sldId id="429" r:id="rId55"/>
    <p:sldId id="430" r:id="rId56"/>
    <p:sldId id="435" r:id="rId57"/>
    <p:sldId id="436" r:id="rId58"/>
    <p:sldId id="438" r:id="rId59"/>
    <p:sldId id="439" r:id="rId60"/>
    <p:sldId id="368" r:id="rId61"/>
    <p:sldId id="431" r:id="rId62"/>
    <p:sldId id="432" r:id="rId63"/>
    <p:sldId id="433" r:id="rId64"/>
    <p:sldId id="354" r:id="rId65"/>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2"/>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2"/>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2"/>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2"/>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2"/>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2"/>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3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CC"/>
    <a:srgbClr val="2642CC"/>
    <a:srgbClr val="040014"/>
    <a:srgbClr val="2500C4"/>
    <a:srgbClr val="FFFFFF"/>
    <a:srgbClr val="0080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91"/>
    <p:restoredTop sz="91798"/>
  </p:normalViewPr>
  <p:slideViewPr>
    <p:cSldViewPr showGuides="1">
      <p:cViewPr varScale="1">
        <p:scale>
          <a:sx n="61" d="100"/>
          <a:sy n="61" d="100"/>
        </p:scale>
        <p:origin x="1448" y="44"/>
      </p:cViewPr>
      <p:guideLst>
        <p:guide orient="horz" pos="2136"/>
        <p:guide pos="2880"/>
      </p:guideLst>
    </p:cSldViewPr>
  </p:slideViewPr>
  <p:notesTextViewPr>
    <p:cViewPr>
      <p:scale>
        <a:sx n="100" d="100"/>
        <a:sy n="100" d="100"/>
      </p:scale>
      <p:origin x="0" y="0"/>
    </p:cViewPr>
  </p:notesTextViewPr>
  <p:sorterViewPr showFormatting="0">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image" Target="../media/image29.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image" Target="../media/image56.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image" Target="../media/image5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438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spcBef>
                <a:spcPct val="0"/>
              </a:spcBef>
              <a:defRPr sz="1200">
                <a:solidFill>
                  <a:schemeClr val="tx1"/>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4387"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spcBef>
                <a:spcPct val="0"/>
              </a:spcBef>
              <a:defRPr sz="1200">
                <a:solidFill>
                  <a:schemeClr val="tx1"/>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4388"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spcBef>
                <a:spcPct val="0"/>
              </a:spcBef>
              <a:defRPr sz="1200">
                <a:solidFill>
                  <a:schemeClr val="tx1"/>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4389"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spcBef>
                <a:spcPct val="0"/>
              </a:spcBef>
              <a:defRPr sz="1200">
                <a:solidFill>
                  <a:schemeClr val="tx1"/>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88BDF36-3EA1-48FF-B136-893850D26A33}"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smtClean="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marL="0" marR="0" lvl="0" indent="0" algn="r" defTabSz="914400" rtl="0" eaLnBrk="0" fontAlgn="base" latinLnBrk="0" hangingPunct="0">
              <a:lnSpc>
                <a:spcPct val="100000"/>
              </a:lnSpc>
              <a:spcBef>
                <a:spcPct val="0"/>
              </a:spcBef>
              <a:spcAft>
                <a:spcPct val="0"/>
              </a:spcAft>
              <a:buClrTx/>
              <a:buSzTx/>
              <a:buFontTx/>
              <a:buNone/>
              <a:defRPr/>
            </a:pPr>
            <a:fld id="{629B343C-489C-46FC-A10A-603C99BE76D6}" type="datetimeFigureOut">
              <a:rPr kumimoji="0" lang="zh-CN" altLang="en-US" sz="12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rPr>
              <a:t>2021/11/16</a:t>
            </a:fld>
            <a:endParaRPr kumimoji="0" lang="zh-CN" altLang="en-US" sz="12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smtClean="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smtClean="0"/>
            </a:lvl1pPr>
          </a:lstStyle>
          <a:p>
            <a:pPr marL="0" marR="0" lvl="0" indent="0" algn="r" defTabSz="914400" rtl="0" eaLnBrk="0" fontAlgn="base" latinLnBrk="0" hangingPunct="0">
              <a:lnSpc>
                <a:spcPct val="100000"/>
              </a:lnSpc>
              <a:spcBef>
                <a:spcPct val="0"/>
              </a:spcBef>
              <a:spcAft>
                <a:spcPct val="0"/>
              </a:spcAft>
              <a:buClrTx/>
              <a:buSzTx/>
              <a:buFontTx/>
              <a:buNone/>
              <a:defRPr/>
            </a:pPr>
            <a:fld id="{C771E76A-913D-49F6-98C6-ADCE6CE3194A}" type="slidenum">
              <a:rPr kumimoji="0" lang="zh-CN" altLang="en-US" sz="12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p:sp>
      <p:sp>
        <p:nvSpPr>
          <p:cNvPr id="54275" name="备注占位符 2"/>
          <p:cNvSpPr>
            <a:spLocks noGrp="1"/>
          </p:cNvSpPr>
          <p:nvPr>
            <p:ph type="body" idx="1"/>
          </p:nvPr>
        </p:nvSpPr>
        <p:spPr/>
        <p:txBody>
          <a:bodyPr wrap="square" lIns="91330" tIns="45665" rIns="91330" bIns="45665" anchor="t" anchorCtr="0"/>
          <a:lstStyle/>
          <a:p>
            <a:pPr lvl="0"/>
            <a:r>
              <a:rPr lang="zh-CN" altLang="en-US" dirty="0"/>
              <a:t>下面具体看看一个</a:t>
            </a:r>
            <a:r>
              <a:rPr lang="en-US" altLang="zh-CN" dirty="0"/>
              <a:t>android</a:t>
            </a:r>
            <a:r>
              <a:rPr lang="zh-CN" altLang="en-US" dirty="0"/>
              <a:t>应用程序的框架。</a:t>
            </a:r>
            <a:endParaRPr lang="en-US" altLang="zh-CN" dirty="0"/>
          </a:p>
          <a:p>
            <a:pPr lvl="0"/>
            <a:r>
              <a:rPr lang="zh-CN" altLang="en-US" dirty="0"/>
              <a:t>包含了</a:t>
            </a:r>
            <a:r>
              <a:rPr lang="en-US" altLang="zh-CN" dirty="0"/>
              <a:t>5</a:t>
            </a:r>
            <a:r>
              <a:rPr lang="zh-CN" altLang="en-US" dirty="0"/>
              <a:t>个部分：</a:t>
            </a:r>
            <a:r>
              <a:rPr lang="en-US" altLang="zh-CN" dirty="0"/>
              <a:t>activity</a:t>
            </a:r>
            <a:r>
              <a:rPr lang="zh-CN" altLang="en-US" dirty="0"/>
              <a:t>，</a:t>
            </a:r>
            <a:r>
              <a:rPr lang="en-US" altLang="zh-CN" dirty="0"/>
              <a:t>service</a:t>
            </a:r>
            <a:r>
              <a:rPr lang="zh-CN" altLang="en-US" dirty="0"/>
              <a:t>，</a:t>
            </a:r>
            <a:r>
              <a:rPr lang="en-US" altLang="zh-CN" dirty="0"/>
              <a:t>intent</a:t>
            </a:r>
            <a:r>
              <a:rPr lang="zh-CN" altLang="en-US" dirty="0"/>
              <a:t>，</a:t>
            </a:r>
            <a:r>
              <a:rPr lang="en-US" altLang="zh-CN" dirty="0"/>
              <a:t>broadcast receiver</a:t>
            </a:r>
            <a:r>
              <a:rPr lang="zh-CN" altLang="en-US" dirty="0"/>
              <a:t>，</a:t>
            </a:r>
            <a:r>
              <a:rPr lang="en-US" altLang="zh-CN" dirty="0"/>
              <a:t>content provider</a:t>
            </a:r>
          </a:p>
        </p:txBody>
      </p:sp>
      <p:sp>
        <p:nvSpPr>
          <p:cNvPr id="54276" name="灯片编号占位符 3"/>
          <p:cNvSpPr txBox="1">
            <a:spLocks noGrp="1"/>
          </p:cNvSpPr>
          <p:nvPr>
            <p:ph type="sldNum" sz="quarter"/>
          </p:nvPr>
        </p:nvSpPr>
        <p:spPr>
          <a:xfrm>
            <a:off x="3849688" y="9429750"/>
            <a:ext cx="2946400" cy="496888"/>
          </a:xfrm>
          <a:prstGeom prst="rect">
            <a:avLst/>
          </a:prstGeom>
          <a:noFill/>
          <a:ln w="9525">
            <a:noFill/>
          </a:ln>
        </p:spPr>
        <p:txBody>
          <a:bodyPr lIns="91330" tIns="45665" rIns="91330" bIns="45665" anchor="b" anchorCtr="0"/>
          <a:lstStyle/>
          <a:p>
            <a:pPr lvl="0" algn="r" defTabSz="913130" eaLnBrk="1" hangingPunct="1">
              <a:buNone/>
            </a:pPr>
            <a:fld id="{9A0DB2DC-4C9A-4742-B13C-FB6460FD3503}" type="slidenum">
              <a:rPr lang="en-US" altLang="zh-CN" sz="1200" dirty="0">
                <a:latin typeface="Arial" panose="020B0604020202020204" pitchFamily="34" charset="0"/>
              </a:rPr>
              <a:t>18</a:t>
            </a:fld>
            <a:endParaRPr lang="en-US" altLang="zh-CN" sz="1200"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a:ln>
            <a:solidFill>
              <a:srgbClr val="000000">
                <a:alpha val="100000"/>
              </a:srgbClr>
            </a:solidFill>
            <a:miter lim="800000"/>
          </a:ln>
        </p:spPr>
      </p:sp>
      <p:sp>
        <p:nvSpPr>
          <p:cNvPr id="74755"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74756"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a:fld id="{9A0DB2DC-4C9A-4742-B13C-FB6460FD3503}" type="slidenum">
              <a:rPr lang="zh-CN" altLang="en-US" sz="1200" dirty="0"/>
              <a:t>59</a:t>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5.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rgbClr val="FFFFFF"/>
        </a:solidFill>
        <a:effectLst/>
      </p:bgPr>
    </p:bg>
    <p:spTree>
      <p:nvGrpSpPr>
        <p:cNvPr id="1" name=""/>
        <p:cNvGrpSpPr/>
        <p:nvPr/>
      </p:nvGrpSpPr>
      <p:grpSpPr>
        <a:xfrm>
          <a:off x="0" y="0"/>
          <a:ext cx="0" cy="0"/>
          <a:chOff x="0" y="0"/>
          <a:chExt cx="0" cy="0"/>
        </a:xfrm>
      </p:grpSpPr>
      <p:grpSp>
        <p:nvGrpSpPr>
          <p:cNvPr id="5122" name="Group 3"/>
          <p:cNvGrpSpPr/>
          <p:nvPr/>
        </p:nvGrpSpPr>
        <p:grpSpPr>
          <a:xfrm>
            <a:off x="112713" y="5954713"/>
            <a:ext cx="8936037" cy="631825"/>
            <a:chOff x="71" y="3751"/>
            <a:chExt cx="5629" cy="398"/>
          </a:xfrm>
        </p:grpSpPr>
        <p:sp>
          <p:nvSpPr>
            <p:cNvPr id="5178" name="Freeform 4"/>
            <p:cNvSpPr/>
            <p:nvPr userDrawn="1"/>
          </p:nvSpPr>
          <p:spPr>
            <a:xfrm>
              <a:off x="71" y="3751"/>
              <a:ext cx="5626" cy="349"/>
            </a:xfrm>
            <a:custGeom>
              <a:avLst/>
              <a:gdLst/>
              <a:ahLst/>
              <a:cxnLst>
                <a:cxn ang="0">
                  <a:pos x="5626" y="349"/>
                </a:cxn>
                <a:cxn ang="0">
                  <a:pos x="0" y="349"/>
                </a:cxn>
                <a:cxn ang="0">
                  <a:pos x="0" y="187"/>
                </a:cxn>
                <a:cxn ang="0">
                  <a:pos x="0" y="114"/>
                </a:cxn>
                <a:cxn ang="0">
                  <a:pos x="4064" y="118"/>
                </a:cxn>
                <a:cxn ang="0">
                  <a:pos x="4329" y="0"/>
                </a:cxn>
                <a:cxn ang="0">
                  <a:pos x="5623" y="0"/>
                </a:cxn>
                <a:cxn ang="0">
                  <a:pos x="5626" y="349"/>
                </a:cxn>
              </a:cxnLst>
              <a:rect l="0" t="0" r="0" b="0"/>
              <a:pathLst>
                <a:path w="5626" h="349">
                  <a:moveTo>
                    <a:pt x="5626" y="349"/>
                  </a:moveTo>
                  <a:lnTo>
                    <a:pt x="0" y="349"/>
                  </a:lnTo>
                  <a:lnTo>
                    <a:pt x="0" y="187"/>
                  </a:lnTo>
                  <a:lnTo>
                    <a:pt x="0" y="114"/>
                  </a:lnTo>
                  <a:cubicBezTo>
                    <a:pt x="678" y="103"/>
                    <a:pt x="3343" y="137"/>
                    <a:pt x="4064" y="118"/>
                  </a:cubicBezTo>
                  <a:lnTo>
                    <a:pt x="4329" y="0"/>
                  </a:lnTo>
                  <a:lnTo>
                    <a:pt x="5623" y="0"/>
                  </a:lnTo>
                  <a:lnTo>
                    <a:pt x="5626" y="349"/>
                  </a:lnTo>
                  <a:close/>
                </a:path>
              </a:pathLst>
            </a:custGeom>
            <a:solidFill>
              <a:schemeClr val="tx1">
                <a:alpha val="100000"/>
              </a:schemeClr>
            </a:solidFill>
            <a:ln w="9525">
              <a:noFill/>
            </a:ln>
          </p:spPr>
          <p:txBody>
            <a:bodyPr/>
            <a:lstStyle/>
            <a:p>
              <a:endParaRPr lang="zh-CN" altLang="en-US"/>
            </a:p>
          </p:txBody>
        </p:sp>
        <p:sp>
          <p:nvSpPr>
            <p:cNvPr id="5179" name="Freeform 5"/>
            <p:cNvSpPr/>
            <p:nvPr userDrawn="1"/>
          </p:nvSpPr>
          <p:spPr>
            <a:xfrm>
              <a:off x="71" y="3800"/>
              <a:ext cx="5626" cy="349"/>
            </a:xfrm>
            <a:custGeom>
              <a:avLst/>
              <a:gdLst/>
              <a:ahLst/>
              <a:cxnLst>
                <a:cxn ang="0">
                  <a:pos x="5626" y="349"/>
                </a:cxn>
                <a:cxn ang="0">
                  <a:pos x="0" y="349"/>
                </a:cxn>
                <a:cxn ang="0">
                  <a:pos x="0" y="187"/>
                </a:cxn>
                <a:cxn ang="0">
                  <a:pos x="0" y="114"/>
                </a:cxn>
                <a:cxn ang="0">
                  <a:pos x="4082" y="118"/>
                </a:cxn>
                <a:cxn ang="0">
                  <a:pos x="4345" y="0"/>
                </a:cxn>
                <a:cxn ang="0">
                  <a:pos x="5623" y="6"/>
                </a:cxn>
                <a:cxn ang="0">
                  <a:pos x="5626" y="349"/>
                </a:cxn>
              </a:cxnLst>
              <a:rect l="0" t="0" r="0" b="0"/>
              <a:pathLst>
                <a:path w="5626" h="349">
                  <a:moveTo>
                    <a:pt x="5626" y="349"/>
                  </a:moveTo>
                  <a:lnTo>
                    <a:pt x="0" y="349"/>
                  </a:lnTo>
                  <a:lnTo>
                    <a:pt x="0" y="187"/>
                  </a:lnTo>
                  <a:lnTo>
                    <a:pt x="0" y="114"/>
                  </a:lnTo>
                  <a:cubicBezTo>
                    <a:pt x="680" y="103"/>
                    <a:pt x="3358" y="137"/>
                    <a:pt x="4082" y="118"/>
                  </a:cubicBezTo>
                  <a:lnTo>
                    <a:pt x="4345" y="0"/>
                  </a:lnTo>
                  <a:lnTo>
                    <a:pt x="5623" y="6"/>
                  </a:lnTo>
                  <a:lnTo>
                    <a:pt x="5626" y="349"/>
                  </a:lnTo>
                  <a:close/>
                </a:path>
              </a:pathLst>
            </a:custGeom>
            <a:solidFill>
              <a:schemeClr val="bg1">
                <a:alpha val="100000"/>
              </a:schemeClr>
            </a:solidFill>
            <a:ln w="9525">
              <a:noFill/>
            </a:ln>
          </p:spPr>
          <p:txBody>
            <a:bodyPr/>
            <a:lstStyle/>
            <a:p>
              <a:endParaRPr lang="zh-CN" altLang="en-US"/>
            </a:p>
          </p:txBody>
        </p:sp>
        <p:sp>
          <p:nvSpPr>
            <p:cNvPr id="5180" name="Freeform 6"/>
            <p:cNvSpPr/>
            <p:nvPr userDrawn="1"/>
          </p:nvSpPr>
          <p:spPr>
            <a:xfrm>
              <a:off x="4209" y="3833"/>
              <a:ext cx="1491" cy="88"/>
            </a:xfrm>
            <a:custGeom>
              <a:avLst/>
              <a:gdLst/>
              <a:ahLst/>
              <a:cxnLst>
                <a:cxn ang="0">
                  <a:pos x="0" y="84"/>
                </a:cxn>
                <a:cxn ang="0">
                  <a:pos x="223" y="0"/>
                </a:cxn>
                <a:cxn ang="0">
                  <a:pos x="1491" y="0"/>
                </a:cxn>
                <a:cxn ang="0">
                  <a:pos x="1488" y="60"/>
                </a:cxn>
                <a:cxn ang="0">
                  <a:pos x="383" y="59"/>
                </a:cxn>
                <a:cxn ang="0">
                  <a:pos x="273" y="88"/>
                </a:cxn>
                <a:cxn ang="0">
                  <a:pos x="0" y="84"/>
                </a:cxn>
              </a:cxnLst>
              <a:rect l="0" t="0" r="0" b="0"/>
              <a:pathLst>
                <a:path w="1491" h="88">
                  <a:moveTo>
                    <a:pt x="0" y="84"/>
                  </a:moveTo>
                  <a:lnTo>
                    <a:pt x="223" y="0"/>
                  </a:lnTo>
                  <a:lnTo>
                    <a:pt x="1491" y="0"/>
                  </a:lnTo>
                  <a:lnTo>
                    <a:pt x="1488" y="60"/>
                  </a:lnTo>
                  <a:lnTo>
                    <a:pt x="383" y="59"/>
                  </a:lnTo>
                  <a:lnTo>
                    <a:pt x="273" y="88"/>
                  </a:lnTo>
                  <a:lnTo>
                    <a:pt x="0" y="84"/>
                  </a:lnTo>
                  <a:close/>
                </a:path>
              </a:pathLst>
            </a:custGeom>
            <a:solidFill>
              <a:srgbClr val="FFFFFF">
                <a:alpha val="30196"/>
              </a:srgbClr>
            </a:solidFill>
            <a:ln w="9525">
              <a:noFill/>
            </a:ln>
          </p:spPr>
          <p:txBody>
            <a:bodyPr/>
            <a:lstStyle/>
            <a:p>
              <a:endParaRPr lang="zh-CN" altLang="en-US"/>
            </a:p>
          </p:txBody>
        </p:sp>
      </p:grpSp>
      <p:grpSp>
        <p:nvGrpSpPr>
          <p:cNvPr id="5123" name="Group 7"/>
          <p:cNvGrpSpPr/>
          <p:nvPr/>
        </p:nvGrpSpPr>
        <p:grpSpPr>
          <a:xfrm rot="10800000">
            <a:off x="6003925" y="1778000"/>
            <a:ext cx="2768600" cy="779463"/>
            <a:chOff x="1566" y="164"/>
            <a:chExt cx="1455" cy="425"/>
          </a:xfrm>
        </p:grpSpPr>
        <p:sp>
          <p:nvSpPr>
            <p:cNvPr id="5162" name="Freeform 8"/>
            <p:cNvSpPr/>
            <p:nvPr/>
          </p:nvSpPr>
          <p:spPr>
            <a:xfrm>
              <a:off x="1892" y="468"/>
              <a:ext cx="39" cy="121"/>
            </a:xfrm>
            <a:custGeom>
              <a:avLst/>
              <a:gdLst/>
              <a:ahLst/>
              <a:cxnLst>
                <a:cxn ang="0">
                  <a:pos x="37" y="36"/>
                </a:cxn>
                <a:cxn ang="0">
                  <a:pos x="35" y="36"/>
                </a:cxn>
                <a:cxn ang="0">
                  <a:pos x="30" y="36"/>
                </a:cxn>
                <a:cxn ang="0">
                  <a:pos x="22" y="34"/>
                </a:cxn>
                <a:cxn ang="0">
                  <a:pos x="15" y="30"/>
                </a:cxn>
                <a:cxn ang="0">
                  <a:pos x="7" y="23"/>
                </a:cxn>
                <a:cxn ang="0">
                  <a:pos x="3" y="13"/>
                </a:cxn>
                <a:cxn ang="0">
                  <a:pos x="0" y="0"/>
                </a:cxn>
                <a:cxn ang="0">
                  <a:pos x="3" y="0"/>
                </a:cxn>
                <a:cxn ang="0">
                  <a:pos x="7" y="1"/>
                </a:cxn>
                <a:cxn ang="0">
                  <a:pos x="15" y="3"/>
                </a:cxn>
                <a:cxn ang="0">
                  <a:pos x="23" y="5"/>
                </a:cxn>
                <a:cxn ang="0">
                  <a:pos x="30" y="11"/>
                </a:cxn>
                <a:cxn ang="0">
                  <a:pos x="37" y="20"/>
                </a:cxn>
                <a:cxn ang="0">
                  <a:pos x="39" y="34"/>
                </a:cxn>
                <a:cxn ang="0">
                  <a:pos x="39" y="121"/>
                </a:cxn>
                <a:cxn ang="0">
                  <a:pos x="37" y="121"/>
                </a:cxn>
                <a:cxn ang="0">
                  <a:pos x="37" y="36"/>
                </a:cxn>
              </a:cxnLst>
              <a:rect l="0" t="0" r="0" b="0"/>
              <a:pathLst>
                <a:path w="39" h="121">
                  <a:moveTo>
                    <a:pt x="37" y="36"/>
                  </a:moveTo>
                  <a:lnTo>
                    <a:pt x="35" y="36"/>
                  </a:lnTo>
                  <a:lnTo>
                    <a:pt x="30" y="36"/>
                  </a:lnTo>
                  <a:lnTo>
                    <a:pt x="22" y="34"/>
                  </a:lnTo>
                  <a:lnTo>
                    <a:pt x="15" y="30"/>
                  </a:lnTo>
                  <a:lnTo>
                    <a:pt x="7" y="23"/>
                  </a:lnTo>
                  <a:lnTo>
                    <a:pt x="3" y="13"/>
                  </a:lnTo>
                  <a:lnTo>
                    <a:pt x="0" y="0"/>
                  </a:lnTo>
                  <a:lnTo>
                    <a:pt x="3" y="0"/>
                  </a:lnTo>
                  <a:lnTo>
                    <a:pt x="7" y="1"/>
                  </a:lnTo>
                  <a:lnTo>
                    <a:pt x="15" y="3"/>
                  </a:lnTo>
                  <a:lnTo>
                    <a:pt x="23" y="5"/>
                  </a:lnTo>
                  <a:lnTo>
                    <a:pt x="30" y="11"/>
                  </a:lnTo>
                  <a:lnTo>
                    <a:pt x="37" y="20"/>
                  </a:lnTo>
                  <a:lnTo>
                    <a:pt x="39" y="34"/>
                  </a:lnTo>
                  <a:lnTo>
                    <a:pt x="39" y="121"/>
                  </a:lnTo>
                  <a:lnTo>
                    <a:pt x="37" y="121"/>
                  </a:lnTo>
                  <a:lnTo>
                    <a:pt x="37" y="36"/>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5163" name="Freeform 9"/>
            <p:cNvSpPr/>
            <p:nvPr/>
          </p:nvSpPr>
          <p:spPr>
            <a:xfrm>
              <a:off x="2271" y="450"/>
              <a:ext cx="45" cy="139"/>
            </a:xfrm>
            <a:custGeom>
              <a:avLst/>
              <a:gdLst/>
              <a:ahLst/>
              <a:cxnLst>
                <a:cxn ang="0">
                  <a:pos x="3" y="42"/>
                </a:cxn>
                <a:cxn ang="0">
                  <a:pos x="6" y="42"/>
                </a:cxn>
                <a:cxn ang="0">
                  <a:pos x="12" y="42"/>
                </a:cxn>
                <a:cxn ang="0">
                  <a:pos x="20" y="39"/>
                </a:cxn>
                <a:cxn ang="0">
                  <a:pos x="29" y="35"/>
                </a:cxn>
                <a:cxn ang="0">
                  <a:pos x="37" y="27"/>
                </a:cxn>
                <a:cxn ang="0">
                  <a:pos x="43" y="17"/>
                </a:cxn>
                <a:cxn ang="0">
                  <a:pos x="45" y="2"/>
                </a:cxn>
                <a:cxn ang="0">
                  <a:pos x="43" y="0"/>
                </a:cxn>
                <a:cxn ang="0">
                  <a:pos x="37" y="2"/>
                </a:cxn>
                <a:cxn ang="0">
                  <a:pos x="29" y="3"/>
                </a:cxn>
                <a:cxn ang="0">
                  <a:pos x="19" y="7"/>
                </a:cxn>
                <a:cxn ang="0">
                  <a:pos x="11" y="14"/>
                </a:cxn>
                <a:cxn ang="0">
                  <a:pos x="4" y="23"/>
                </a:cxn>
                <a:cxn ang="0">
                  <a:pos x="0" y="39"/>
                </a:cxn>
                <a:cxn ang="0">
                  <a:pos x="0" y="139"/>
                </a:cxn>
                <a:cxn ang="0">
                  <a:pos x="3" y="139"/>
                </a:cxn>
                <a:cxn ang="0">
                  <a:pos x="3" y="42"/>
                </a:cxn>
              </a:cxnLst>
              <a:rect l="0" t="0" r="0" b="0"/>
              <a:pathLst>
                <a:path w="45" h="139">
                  <a:moveTo>
                    <a:pt x="3" y="42"/>
                  </a:moveTo>
                  <a:lnTo>
                    <a:pt x="6" y="42"/>
                  </a:lnTo>
                  <a:lnTo>
                    <a:pt x="12" y="42"/>
                  </a:lnTo>
                  <a:lnTo>
                    <a:pt x="20" y="39"/>
                  </a:lnTo>
                  <a:lnTo>
                    <a:pt x="29" y="35"/>
                  </a:lnTo>
                  <a:lnTo>
                    <a:pt x="37" y="27"/>
                  </a:lnTo>
                  <a:lnTo>
                    <a:pt x="43" y="17"/>
                  </a:lnTo>
                  <a:lnTo>
                    <a:pt x="45" y="2"/>
                  </a:lnTo>
                  <a:lnTo>
                    <a:pt x="43" y="0"/>
                  </a:lnTo>
                  <a:lnTo>
                    <a:pt x="37" y="2"/>
                  </a:lnTo>
                  <a:lnTo>
                    <a:pt x="29" y="3"/>
                  </a:lnTo>
                  <a:lnTo>
                    <a:pt x="19" y="7"/>
                  </a:lnTo>
                  <a:lnTo>
                    <a:pt x="11" y="14"/>
                  </a:lnTo>
                  <a:lnTo>
                    <a:pt x="4" y="23"/>
                  </a:lnTo>
                  <a:lnTo>
                    <a:pt x="0" y="39"/>
                  </a:lnTo>
                  <a:lnTo>
                    <a:pt x="0" y="139"/>
                  </a:lnTo>
                  <a:lnTo>
                    <a:pt x="3" y="139"/>
                  </a:lnTo>
                  <a:lnTo>
                    <a:pt x="3" y="42"/>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5164" name="Freeform 10"/>
            <p:cNvSpPr/>
            <p:nvPr/>
          </p:nvSpPr>
          <p:spPr>
            <a:xfrm>
              <a:off x="1765" y="378"/>
              <a:ext cx="146" cy="211"/>
            </a:xfrm>
            <a:custGeom>
              <a:avLst/>
              <a:gdLst/>
              <a:ahLst/>
              <a:cxnLst>
                <a:cxn ang="0">
                  <a:pos x="68" y="67"/>
                </a:cxn>
                <a:cxn ang="0">
                  <a:pos x="67" y="67"/>
                </a:cxn>
                <a:cxn ang="0">
                  <a:pos x="60" y="66"/>
                </a:cxn>
                <a:cxn ang="0">
                  <a:pos x="50" y="64"/>
                </a:cxn>
                <a:cxn ang="0">
                  <a:pos x="41" y="62"/>
                </a:cxn>
                <a:cxn ang="0">
                  <a:pos x="29" y="55"/>
                </a:cxn>
                <a:cxn ang="0">
                  <a:pos x="18" y="47"/>
                </a:cxn>
                <a:cxn ang="0">
                  <a:pos x="10" y="35"/>
                </a:cxn>
                <a:cxn ang="0">
                  <a:pos x="3" y="20"/>
                </a:cxn>
                <a:cxn ang="0">
                  <a:pos x="0" y="0"/>
                </a:cxn>
                <a:cxn ang="0">
                  <a:pos x="3" y="0"/>
                </a:cxn>
                <a:cxn ang="0">
                  <a:pos x="10" y="0"/>
                </a:cxn>
                <a:cxn ang="0">
                  <a:pos x="19" y="0"/>
                </a:cxn>
                <a:cxn ang="0">
                  <a:pos x="30" y="2"/>
                </a:cxn>
                <a:cxn ang="0">
                  <a:pos x="41" y="6"/>
                </a:cxn>
                <a:cxn ang="0">
                  <a:pos x="53" y="14"/>
                </a:cxn>
                <a:cxn ang="0">
                  <a:pos x="62" y="25"/>
                </a:cxn>
                <a:cxn ang="0">
                  <a:pos x="69" y="41"/>
                </a:cxn>
                <a:cxn ang="0">
                  <a:pos x="73" y="62"/>
                </a:cxn>
                <a:cxn ang="0">
                  <a:pos x="73" y="60"/>
                </a:cxn>
                <a:cxn ang="0">
                  <a:pos x="73" y="55"/>
                </a:cxn>
                <a:cxn ang="0">
                  <a:pos x="75" y="45"/>
                </a:cxn>
                <a:cxn ang="0">
                  <a:pos x="79" y="36"/>
                </a:cxn>
                <a:cxn ang="0">
                  <a:pos x="84" y="25"/>
                </a:cxn>
                <a:cxn ang="0">
                  <a:pos x="92" y="16"/>
                </a:cxn>
                <a:cxn ang="0">
                  <a:pos x="106" y="8"/>
                </a:cxn>
                <a:cxn ang="0">
                  <a:pos x="123" y="2"/>
                </a:cxn>
                <a:cxn ang="0">
                  <a:pos x="146" y="0"/>
                </a:cxn>
                <a:cxn ang="0">
                  <a:pos x="145" y="2"/>
                </a:cxn>
                <a:cxn ang="0">
                  <a:pos x="145" y="8"/>
                </a:cxn>
                <a:cxn ang="0">
                  <a:pos x="143" y="17"/>
                </a:cxn>
                <a:cxn ang="0">
                  <a:pos x="139" y="28"/>
                </a:cxn>
                <a:cxn ang="0">
                  <a:pos x="134" y="39"/>
                </a:cxn>
                <a:cxn ang="0">
                  <a:pos x="126" y="49"/>
                </a:cxn>
                <a:cxn ang="0">
                  <a:pos x="114" y="59"/>
                </a:cxn>
                <a:cxn ang="0">
                  <a:pos x="98" y="64"/>
                </a:cxn>
                <a:cxn ang="0">
                  <a:pos x="79" y="67"/>
                </a:cxn>
                <a:cxn ang="0">
                  <a:pos x="79" y="211"/>
                </a:cxn>
                <a:cxn ang="0">
                  <a:pos x="68" y="211"/>
                </a:cxn>
                <a:cxn ang="0">
                  <a:pos x="68" y="67"/>
                </a:cxn>
              </a:cxnLst>
              <a:rect l="0" t="0" r="0" b="0"/>
              <a:pathLst>
                <a:path w="146" h="211">
                  <a:moveTo>
                    <a:pt x="68" y="67"/>
                  </a:moveTo>
                  <a:lnTo>
                    <a:pt x="67" y="67"/>
                  </a:lnTo>
                  <a:lnTo>
                    <a:pt x="60" y="66"/>
                  </a:lnTo>
                  <a:lnTo>
                    <a:pt x="50" y="64"/>
                  </a:lnTo>
                  <a:lnTo>
                    <a:pt x="41" y="62"/>
                  </a:lnTo>
                  <a:lnTo>
                    <a:pt x="29" y="55"/>
                  </a:lnTo>
                  <a:lnTo>
                    <a:pt x="18" y="47"/>
                  </a:lnTo>
                  <a:lnTo>
                    <a:pt x="10" y="35"/>
                  </a:lnTo>
                  <a:lnTo>
                    <a:pt x="3" y="20"/>
                  </a:lnTo>
                  <a:lnTo>
                    <a:pt x="0" y="0"/>
                  </a:lnTo>
                  <a:lnTo>
                    <a:pt x="3" y="0"/>
                  </a:lnTo>
                  <a:lnTo>
                    <a:pt x="10" y="0"/>
                  </a:lnTo>
                  <a:lnTo>
                    <a:pt x="19" y="0"/>
                  </a:lnTo>
                  <a:lnTo>
                    <a:pt x="30" y="2"/>
                  </a:lnTo>
                  <a:lnTo>
                    <a:pt x="41" y="6"/>
                  </a:lnTo>
                  <a:lnTo>
                    <a:pt x="53" y="14"/>
                  </a:lnTo>
                  <a:lnTo>
                    <a:pt x="62" y="25"/>
                  </a:lnTo>
                  <a:lnTo>
                    <a:pt x="69" y="41"/>
                  </a:lnTo>
                  <a:lnTo>
                    <a:pt x="73" y="62"/>
                  </a:lnTo>
                  <a:lnTo>
                    <a:pt x="73" y="60"/>
                  </a:lnTo>
                  <a:lnTo>
                    <a:pt x="73" y="55"/>
                  </a:lnTo>
                  <a:lnTo>
                    <a:pt x="75" y="45"/>
                  </a:lnTo>
                  <a:lnTo>
                    <a:pt x="79" y="36"/>
                  </a:lnTo>
                  <a:lnTo>
                    <a:pt x="84" y="25"/>
                  </a:lnTo>
                  <a:lnTo>
                    <a:pt x="92" y="16"/>
                  </a:lnTo>
                  <a:lnTo>
                    <a:pt x="106" y="8"/>
                  </a:lnTo>
                  <a:lnTo>
                    <a:pt x="123" y="2"/>
                  </a:lnTo>
                  <a:lnTo>
                    <a:pt x="146" y="0"/>
                  </a:lnTo>
                  <a:lnTo>
                    <a:pt x="145" y="2"/>
                  </a:lnTo>
                  <a:lnTo>
                    <a:pt x="145" y="8"/>
                  </a:lnTo>
                  <a:lnTo>
                    <a:pt x="143" y="17"/>
                  </a:lnTo>
                  <a:lnTo>
                    <a:pt x="139" y="28"/>
                  </a:lnTo>
                  <a:lnTo>
                    <a:pt x="134" y="39"/>
                  </a:lnTo>
                  <a:lnTo>
                    <a:pt x="126" y="49"/>
                  </a:lnTo>
                  <a:lnTo>
                    <a:pt x="114" y="59"/>
                  </a:lnTo>
                  <a:lnTo>
                    <a:pt x="98" y="64"/>
                  </a:lnTo>
                  <a:lnTo>
                    <a:pt x="79" y="67"/>
                  </a:lnTo>
                  <a:lnTo>
                    <a:pt x="79" y="211"/>
                  </a:lnTo>
                  <a:lnTo>
                    <a:pt x="68" y="211"/>
                  </a:lnTo>
                  <a:lnTo>
                    <a:pt x="68" y="67"/>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5165" name="Freeform 11"/>
            <p:cNvSpPr/>
            <p:nvPr/>
          </p:nvSpPr>
          <p:spPr>
            <a:xfrm>
              <a:off x="2792" y="378"/>
              <a:ext cx="144" cy="211"/>
            </a:xfrm>
            <a:custGeom>
              <a:avLst/>
              <a:gdLst/>
              <a:ahLst/>
              <a:cxnLst>
                <a:cxn ang="0">
                  <a:pos x="67" y="67"/>
                </a:cxn>
                <a:cxn ang="0">
                  <a:pos x="66" y="67"/>
                </a:cxn>
                <a:cxn ang="0">
                  <a:pos x="59" y="66"/>
                </a:cxn>
                <a:cxn ang="0">
                  <a:pos x="50" y="64"/>
                </a:cxn>
                <a:cxn ang="0">
                  <a:pos x="39" y="62"/>
                </a:cxn>
                <a:cxn ang="0">
                  <a:pos x="28" y="55"/>
                </a:cxn>
                <a:cxn ang="0">
                  <a:pos x="17" y="47"/>
                </a:cxn>
                <a:cxn ang="0">
                  <a:pos x="9" y="35"/>
                </a:cxn>
                <a:cxn ang="0">
                  <a:pos x="2" y="20"/>
                </a:cxn>
                <a:cxn ang="0">
                  <a:pos x="0" y="0"/>
                </a:cxn>
                <a:cxn ang="0">
                  <a:pos x="2" y="0"/>
                </a:cxn>
                <a:cxn ang="0">
                  <a:pos x="9" y="0"/>
                </a:cxn>
                <a:cxn ang="0">
                  <a:pos x="17" y="0"/>
                </a:cxn>
                <a:cxn ang="0">
                  <a:pos x="28" y="2"/>
                </a:cxn>
                <a:cxn ang="0">
                  <a:pos x="40" y="6"/>
                </a:cxn>
                <a:cxn ang="0">
                  <a:pos x="51" y="14"/>
                </a:cxn>
                <a:cxn ang="0">
                  <a:pos x="62" y="25"/>
                </a:cxn>
                <a:cxn ang="0">
                  <a:pos x="69" y="41"/>
                </a:cxn>
                <a:cxn ang="0">
                  <a:pos x="73" y="62"/>
                </a:cxn>
                <a:cxn ang="0">
                  <a:pos x="73" y="60"/>
                </a:cxn>
                <a:cxn ang="0">
                  <a:pos x="73" y="55"/>
                </a:cxn>
                <a:cxn ang="0">
                  <a:pos x="74" y="45"/>
                </a:cxn>
                <a:cxn ang="0">
                  <a:pos x="77" y="36"/>
                </a:cxn>
                <a:cxn ang="0">
                  <a:pos x="82" y="25"/>
                </a:cxn>
                <a:cxn ang="0">
                  <a:pos x="91" y="16"/>
                </a:cxn>
                <a:cxn ang="0">
                  <a:pos x="105" y="8"/>
                </a:cxn>
                <a:cxn ang="0">
                  <a:pos x="121" y="2"/>
                </a:cxn>
                <a:cxn ang="0">
                  <a:pos x="144" y="0"/>
                </a:cxn>
                <a:cxn ang="0">
                  <a:pos x="144" y="2"/>
                </a:cxn>
                <a:cxn ang="0">
                  <a:pos x="144" y="8"/>
                </a:cxn>
                <a:cxn ang="0">
                  <a:pos x="141" y="17"/>
                </a:cxn>
                <a:cxn ang="0">
                  <a:pos x="139" y="28"/>
                </a:cxn>
                <a:cxn ang="0">
                  <a:pos x="133" y="39"/>
                </a:cxn>
                <a:cxn ang="0">
                  <a:pos x="125" y="49"/>
                </a:cxn>
                <a:cxn ang="0">
                  <a:pos x="113" y="59"/>
                </a:cxn>
                <a:cxn ang="0">
                  <a:pos x="97" y="64"/>
                </a:cxn>
                <a:cxn ang="0">
                  <a:pos x="77" y="67"/>
                </a:cxn>
                <a:cxn ang="0">
                  <a:pos x="77" y="211"/>
                </a:cxn>
                <a:cxn ang="0">
                  <a:pos x="67" y="211"/>
                </a:cxn>
                <a:cxn ang="0">
                  <a:pos x="67" y="67"/>
                </a:cxn>
              </a:cxnLst>
              <a:rect l="0" t="0" r="0" b="0"/>
              <a:pathLst>
                <a:path w="144" h="211">
                  <a:moveTo>
                    <a:pt x="67" y="67"/>
                  </a:moveTo>
                  <a:lnTo>
                    <a:pt x="66" y="67"/>
                  </a:lnTo>
                  <a:lnTo>
                    <a:pt x="59" y="66"/>
                  </a:lnTo>
                  <a:lnTo>
                    <a:pt x="50" y="64"/>
                  </a:lnTo>
                  <a:lnTo>
                    <a:pt x="39" y="62"/>
                  </a:lnTo>
                  <a:lnTo>
                    <a:pt x="28" y="55"/>
                  </a:lnTo>
                  <a:lnTo>
                    <a:pt x="17" y="47"/>
                  </a:lnTo>
                  <a:lnTo>
                    <a:pt x="9" y="35"/>
                  </a:lnTo>
                  <a:lnTo>
                    <a:pt x="2" y="20"/>
                  </a:lnTo>
                  <a:lnTo>
                    <a:pt x="0" y="0"/>
                  </a:lnTo>
                  <a:lnTo>
                    <a:pt x="2" y="0"/>
                  </a:lnTo>
                  <a:lnTo>
                    <a:pt x="9" y="0"/>
                  </a:lnTo>
                  <a:lnTo>
                    <a:pt x="17" y="0"/>
                  </a:lnTo>
                  <a:lnTo>
                    <a:pt x="28" y="2"/>
                  </a:lnTo>
                  <a:lnTo>
                    <a:pt x="40" y="6"/>
                  </a:lnTo>
                  <a:lnTo>
                    <a:pt x="51" y="14"/>
                  </a:lnTo>
                  <a:lnTo>
                    <a:pt x="62" y="25"/>
                  </a:lnTo>
                  <a:lnTo>
                    <a:pt x="69" y="41"/>
                  </a:lnTo>
                  <a:lnTo>
                    <a:pt x="73" y="62"/>
                  </a:lnTo>
                  <a:lnTo>
                    <a:pt x="73" y="60"/>
                  </a:lnTo>
                  <a:lnTo>
                    <a:pt x="73" y="55"/>
                  </a:lnTo>
                  <a:lnTo>
                    <a:pt x="74" y="45"/>
                  </a:lnTo>
                  <a:lnTo>
                    <a:pt x="77" y="36"/>
                  </a:lnTo>
                  <a:lnTo>
                    <a:pt x="82" y="25"/>
                  </a:lnTo>
                  <a:lnTo>
                    <a:pt x="91" y="16"/>
                  </a:lnTo>
                  <a:lnTo>
                    <a:pt x="105" y="8"/>
                  </a:lnTo>
                  <a:lnTo>
                    <a:pt x="121" y="2"/>
                  </a:lnTo>
                  <a:lnTo>
                    <a:pt x="144" y="0"/>
                  </a:lnTo>
                  <a:lnTo>
                    <a:pt x="144" y="2"/>
                  </a:lnTo>
                  <a:lnTo>
                    <a:pt x="144" y="8"/>
                  </a:lnTo>
                  <a:lnTo>
                    <a:pt x="141" y="17"/>
                  </a:lnTo>
                  <a:lnTo>
                    <a:pt x="139" y="28"/>
                  </a:lnTo>
                  <a:lnTo>
                    <a:pt x="133" y="39"/>
                  </a:lnTo>
                  <a:lnTo>
                    <a:pt x="125" y="49"/>
                  </a:lnTo>
                  <a:lnTo>
                    <a:pt x="113" y="59"/>
                  </a:lnTo>
                  <a:lnTo>
                    <a:pt x="97" y="64"/>
                  </a:lnTo>
                  <a:lnTo>
                    <a:pt x="77" y="67"/>
                  </a:lnTo>
                  <a:lnTo>
                    <a:pt x="77" y="211"/>
                  </a:lnTo>
                  <a:lnTo>
                    <a:pt x="67" y="211"/>
                  </a:lnTo>
                  <a:lnTo>
                    <a:pt x="67" y="67"/>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5166" name="Freeform 12"/>
            <p:cNvSpPr/>
            <p:nvPr/>
          </p:nvSpPr>
          <p:spPr>
            <a:xfrm>
              <a:off x="2631" y="457"/>
              <a:ext cx="89" cy="132"/>
            </a:xfrm>
            <a:custGeom>
              <a:avLst/>
              <a:gdLst/>
              <a:ahLst/>
              <a:cxnLst>
                <a:cxn ang="0">
                  <a:pos x="42" y="43"/>
                </a:cxn>
                <a:cxn ang="0">
                  <a:pos x="39" y="42"/>
                </a:cxn>
                <a:cxn ang="0">
                  <a:pos x="33" y="42"/>
                </a:cxn>
                <a:cxn ang="0">
                  <a:pos x="25" y="39"/>
                </a:cxn>
                <a:cxn ang="0">
                  <a:pos x="16" y="35"/>
                </a:cxn>
                <a:cxn ang="0">
                  <a:pos x="8" y="27"/>
                </a:cxn>
                <a:cxn ang="0">
                  <a:pos x="2" y="16"/>
                </a:cxn>
                <a:cxn ang="0">
                  <a:pos x="0" y="0"/>
                </a:cxn>
                <a:cxn ang="0">
                  <a:pos x="2" y="0"/>
                </a:cxn>
                <a:cxn ang="0">
                  <a:pos x="6" y="0"/>
                </a:cxn>
                <a:cxn ang="0">
                  <a:pos x="12" y="1"/>
                </a:cxn>
                <a:cxn ang="0">
                  <a:pos x="21" y="3"/>
                </a:cxn>
                <a:cxn ang="0">
                  <a:pos x="29" y="8"/>
                </a:cxn>
                <a:cxn ang="0">
                  <a:pos x="37" y="15"/>
                </a:cxn>
                <a:cxn ang="0">
                  <a:pos x="42" y="26"/>
                </a:cxn>
                <a:cxn ang="0">
                  <a:pos x="45" y="39"/>
                </a:cxn>
                <a:cxn ang="0">
                  <a:pos x="45" y="38"/>
                </a:cxn>
                <a:cxn ang="0">
                  <a:pos x="45" y="34"/>
                </a:cxn>
                <a:cxn ang="0">
                  <a:pos x="46" y="27"/>
                </a:cxn>
                <a:cxn ang="0">
                  <a:pos x="49" y="20"/>
                </a:cxn>
                <a:cxn ang="0">
                  <a:pos x="54" y="14"/>
                </a:cxn>
                <a:cxn ang="0">
                  <a:pos x="62" y="7"/>
                </a:cxn>
                <a:cxn ang="0">
                  <a:pos x="73" y="3"/>
                </a:cxn>
                <a:cxn ang="0">
                  <a:pos x="89" y="0"/>
                </a:cxn>
                <a:cxn ang="0">
                  <a:pos x="89" y="3"/>
                </a:cxn>
                <a:cxn ang="0">
                  <a:pos x="88" y="10"/>
                </a:cxn>
                <a:cxn ang="0">
                  <a:pos x="87" y="18"/>
                </a:cxn>
                <a:cxn ang="0">
                  <a:pos x="81" y="26"/>
                </a:cxn>
                <a:cxn ang="0">
                  <a:pos x="74" y="34"/>
                </a:cxn>
                <a:cxn ang="0">
                  <a:pos x="64" y="41"/>
                </a:cxn>
                <a:cxn ang="0">
                  <a:pos x="47" y="43"/>
                </a:cxn>
                <a:cxn ang="0">
                  <a:pos x="47" y="132"/>
                </a:cxn>
                <a:cxn ang="0">
                  <a:pos x="42" y="132"/>
                </a:cxn>
                <a:cxn ang="0">
                  <a:pos x="42" y="43"/>
                </a:cxn>
              </a:cxnLst>
              <a:rect l="0" t="0" r="0" b="0"/>
              <a:pathLst>
                <a:path w="89" h="132">
                  <a:moveTo>
                    <a:pt x="42" y="43"/>
                  </a:moveTo>
                  <a:lnTo>
                    <a:pt x="39" y="42"/>
                  </a:lnTo>
                  <a:lnTo>
                    <a:pt x="33" y="42"/>
                  </a:lnTo>
                  <a:lnTo>
                    <a:pt x="25" y="39"/>
                  </a:lnTo>
                  <a:lnTo>
                    <a:pt x="16" y="35"/>
                  </a:lnTo>
                  <a:lnTo>
                    <a:pt x="8" y="27"/>
                  </a:lnTo>
                  <a:lnTo>
                    <a:pt x="2" y="16"/>
                  </a:lnTo>
                  <a:lnTo>
                    <a:pt x="0" y="0"/>
                  </a:lnTo>
                  <a:lnTo>
                    <a:pt x="2" y="0"/>
                  </a:lnTo>
                  <a:lnTo>
                    <a:pt x="6" y="0"/>
                  </a:lnTo>
                  <a:lnTo>
                    <a:pt x="12" y="1"/>
                  </a:lnTo>
                  <a:lnTo>
                    <a:pt x="21" y="3"/>
                  </a:lnTo>
                  <a:lnTo>
                    <a:pt x="29" y="8"/>
                  </a:lnTo>
                  <a:lnTo>
                    <a:pt x="37" y="15"/>
                  </a:lnTo>
                  <a:lnTo>
                    <a:pt x="42" y="26"/>
                  </a:lnTo>
                  <a:lnTo>
                    <a:pt x="45" y="39"/>
                  </a:lnTo>
                  <a:lnTo>
                    <a:pt x="45" y="38"/>
                  </a:lnTo>
                  <a:lnTo>
                    <a:pt x="45" y="34"/>
                  </a:lnTo>
                  <a:lnTo>
                    <a:pt x="46" y="27"/>
                  </a:lnTo>
                  <a:lnTo>
                    <a:pt x="49" y="20"/>
                  </a:lnTo>
                  <a:lnTo>
                    <a:pt x="54" y="14"/>
                  </a:lnTo>
                  <a:lnTo>
                    <a:pt x="62" y="7"/>
                  </a:lnTo>
                  <a:lnTo>
                    <a:pt x="73" y="3"/>
                  </a:lnTo>
                  <a:lnTo>
                    <a:pt x="89" y="0"/>
                  </a:lnTo>
                  <a:lnTo>
                    <a:pt x="89" y="3"/>
                  </a:lnTo>
                  <a:lnTo>
                    <a:pt x="88" y="10"/>
                  </a:lnTo>
                  <a:lnTo>
                    <a:pt x="87" y="18"/>
                  </a:lnTo>
                  <a:lnTo>
                    <a:pt x="81" y="26"/>
                  </a:lnTo>
                  <a:lnTo>
                    <a:pt x="74" y="34"/>
                  </a:lnTo>
                  <a:lnTo>
                    <a:pt x="64" y="41"/>
                  </a:lnTo>
                  <a:lnTo>
                    <a:pt x="47" y="43"/>
                  </a:lnTo>
                  <a:lnTo>
                    <a:pt x="47" y="132"/>
                  </a:lnTo>
                  <a:lnTo>
                    <a:pt x="42" y="132"/>
                  </a:lnTo>
                  <a:lnTo>
                    <a:pt x="42" y="43"/>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5167" name="Freeform 13"/>
            <p:cNvSpPr/>
            <p:nvPr/>
          </p:nvSpPr>
          <p:spPr>
            <a:xfrm>
              <a:off x="2430" y="403"/>
              <a:ext cx="88" cy="186"/>
            </a:xfrm>
            <a:custGeom>
              <a:avLst/>
              <a:gdLst/>
              <a:ahLst/>
              <a:cxnLst>
                <a:cxn ang="0">
                  <a:pos x="43" y="43"/>
                </a:cxn>
                <a:cxn ang="0">
                  <a:pos x="41" y="43"/>
                </a:cxn>
                <a:cxn ang="0">
                  <a:pos x="35" y="43"/>
                </a:cxn>
                <a:cxn ang="0">
                  <a:pos x="27" y="41"/>
                </a:cxn>
                <a:cxn ang="0">
                  <a:pos x="18" y="35"/>
                </a:cxn>
                <a:cxn ang="0">
                  <a:pos x="8" y="28"/>
                </a:cxn>
                <a:cxn ang="0">
                  <a:pos x="3" y="16"/>
                </a:cxn>
                <a:cxn ang="0">
                  <a:pos x="0" y="0"/>
                </a:cxn>
                <a:cxn ang="0">
                  <a:pos x="3" y="0"/>
                </a:cxn>
                <a:cxn ang="0">
                  <a:pos x="8" y="0"/>
                </a:cxn>
                <a:cxn ang="0">
                  <a:pos x="17" y="1"/>
                </a:cxn>
                <a:cxn ang="0">
                  <a:pos x="26" y="6"/>
                </a:cxn>
                <a:cxn ang="0">
                  <a:pos x="35" y="12"/>
                </a:cxn>
                <a:cxn ang="0">
                  <a:pos x="42" y="24"/>
                </a:cxn>
                <a:cxn ang="0">
                  <a:pos x="48" y="41"/>
                </a:cxn>
                <a:cxn ang="0">
                  <a:pos x="48" y="90"/>
                </a:cxn>
                <a:cxn ang="0">
                  <a:pos x="48" y="88"/>
                </a:cxn>
                <a:cxn ang="0">
                  <a:pos x="48" y="82"/>
                </a:cxn>
                <a:cxn ang="0">
                  <a:pos x="50" y="74"/>
                </a:cxn>
                <a:cxn ang="0">
                  <a:pos x="54" y="66"/>
                </a:cxn>
                <a:cxn ang="0">
                  <a:pos x="61" y="58"/>
                </a:cxn>
                <a:cxn ang="0">
                  <a:pos x="72" y="53"/>
                </a:cxn>
                <a:cxn ang="0">
                  <a:pos x="87" y="50"/>
                </a:cxn>
                <a:cxn ang="0">
                  <a:pos x="88" y="51"/>
                </a:cxn>
                <a:cxn ang="0">
                  <a:pos x="88" y="57"/>
                </a:cxn>
                <a:cxn ang="0">
                  <a:pos x="87" y="64"/>
                </a:cxn>
                <a:cxn ang="0">
                  <a:pos x="84" y="72"/>
                </a:cxn>
                <a:cxn ang="0">
                  <a:pos x="80" y="80"/>
                </a:cxn>
                <a:cxn ang="0">
                  <a:pos x="73" y="86"/>
                </a:cxn>
                <a:cxn ang="0">
                  <a:pos x="62" y="92"/>
                </a:cxn>
                <a:cxn ang="0">
                  <a:pos x="48" y="93"/>
                </a:cxn>
                <a:cxn ang="0">
                  <a:pos x="48" y="186"/>
                </a:cxn>
                <a:cxn ang="0">
                  <a:pos x="43" y="186"/>
                </a:cxn>
                <a:cxn ang="0">
                  <a:pos x="43" y="143"/>
                </a:cxn>
                <a:cxn ang="0">
                  <a:pos x="42" y="143"/>
                </a:cxn>
                <a:cxn ang="0">
                  <a:pos x="37" y="142"/>
                </a:cxn>
                <a:cxn ang="0">
                  <a:pos x="29" y="140"/>
                </a:cxn>
                <a:cxn ang="0">
                  <a:pos x="22" y="136"/>
                </a:cxn>
                <a:cxn ang="0">
                  <a:pos x="14" y="130"/>
                </a:cxn>
                <a:cxn ang="0">
                  <a:pos x="8" y="120"/>
                </a:cxn>
                <a:cxn ang="0">
                  <a:pos x="7" y="105"/>
                </a:cxn>
                <a:cxn ang="0">
                  <a:pos x="8" y="105"/>
                </a:cxn>
                <a:cxn ang="0">
                  <a:pos x="12" y="107"/>
                </a:cxn>
                <a:cxn ang="0">
                  <a:pos x="19" y="108"/>
                </a:cxn>
                <a:cxn ang="0">
                  <a:pos x="26" y="111"/>
                </a:cxn>
                <a:cxn ang="0">
                  <a:pos x="34" y="117"/>
                </a:cxn>
                <a:cxn ang="0">
                  <a:pos x="39" y="127"/>
                </a:cxn>
                <a:cxn ang="0">
                  <a:pos x="43" y="140"/>
                </a:cxn>
                <a:cxn ang="0">
                  <a:pos x="43" y="43"/>
                </a:cxn>
              </a:cxnLst>
              <a:rect l="0" t="0" r="0" b="0"/>
              <a:pathLst>
                <a:path w="88" h="186">
                  <a:moveTo>
                    <a:pt x="43" y="43"/>
                  </a:moveTo>
                  <a:lnTo>
                    <a:pt x="41" y="43"/>
                  </a:lnTo>
                  <a:lnTo>
                    <a:pt x="35" y="43"/>
                  </a:lnTo>
                  <a:lnTo>
                    <a:pt x="27" y="41"/>
                  </a:lnTo>
                  <a:lnTo>
                    <a:pt x="18" y="35"/>
                  </a:lnTo>
                  <a:lnTo>
                    <a:pt x="8" y="28"/>
                  </a:lnTo>
                  <a:lnTo>
                    <a:pt x="3" y="16"/>
                  </a:lnTo>
                  <a:lnTo>
                    <a:pt x="0" y="0"/>
                  </a:lnTo>
                  <a:lnTo>
                    <a:pt x="3" y="0"/>
                  </a:lnTo>
                  <a:lnTo>
                    <a:pt x="8" y="0"/>
                  </a:lnTo>
                  <a:lnTo>
                    <a:pt x="17" y="1"/>
                  </a:lnTo>
                  <a:lnTo>
                    <a:pt x="26" y="6"/>
                  </a:lnTo>
                  <a:lnTo>
                    <a:pt x="35" y="12"/>
                  </a:lnTo>
                  <a:lnTo>
                    <a:pt x="42" y="24"/>
                  </a:lnTo>
                  <a:lnTo>
                    <a:pt x="48" y="41"/>
                  </a:lnTo>
                  <a:lnTo>
                    <a:pt x="48" y="90"/>
                  </a:lnTo>
                  <a:lnTo>
                    <a:pt x="48" y="88"/>
                  </a:lnTo>
                  <a:lnTo>
                    <a:pt x="48" y="82"/>
                  </a:lnTo>
                  <a:lnTo>
                    <a:pt x="50" y="74"/>
                  </a:lnTo>
                  <a:lnTo>
                    <a:pt x="54" y="66"/>
                  </a:lnTo>
                  <a:lnTo>
                    <a:pt x="61" y="58"/>
                  </a:lnTo>
                  <a:lnTo>
                    <a:pt x="72" y="53"/>
                  </a:lnTo>
                  <a:lnTo>
                    <a:pt x="87" y="50"/>
                  </a:lnTo>
                  <a:lnTo>
                    <a:pt x="88" y="51"/>
                  </a:lnTo>
                  <a:lnTo>
                    <a:pt x="88" y="57"/>
                  </a:lnTo>
                  <a:lnTo>
                    <a:pt x="87" y="64"/>
                  </a:lnTo>
                  <a:lnTo>
                    <a:pt x="84" y="72"/>
                  </a:lnTo>
                  <a:lnTo>
                    <a:pt x="80" y="80"/>
                  </a:lnTo>
                  <a:lnTo>
                    <a:pt x="73" y="86"/>
                  </a:lnTo>
                  <a:lnTo>
                    <a:pt x="62" y="92"/>
                  </a:lnTo>
                  <a:lnTo>
                    <a:pt x="48" y="93"/>
                  </a:lnTo>
                  <a:lnTo>
                    <a:pt x="48" y="186"/>
                  </a:lnTo>
                  <a:lnTo>
                    <a:pt x="43" y="186"/>
                  </a:lnTo>
                  <a:lnTo>
                    <a:pt x="43" y="143"/>
                  </a:lnTo>
                  <a:lnTo>
                    <a:pt x="42" y="143"/>
                  </a:lnTo>
                  <a:lnTo>
                    <a:pt x="37" y="142"/>
                  </a:lnTo>
                  <a:lnTo>
                    <a:pt x="29" y="140"/>
                  </a:lnTo>
                  <a:lnTo>
                    <a:pt x="22" y="136"/>
                  </a:lnTo>
                  <a:lnTo>
                    <a:pt x="14" y="130"/>
                  </a:lnTo>
                  <a:lnTo>
                    <a:pt x="8" y="120"/>
                  </a:lnTo>
                  <a:lnTo>
                    <a:pt x="7" y="105"/>
                  </a:lnTo>
                  <a:lnTo>
                    <a:pt x="8" y="105"/>
                  </a:lnTo>
                  <a:lnTo>
                    <a:pt x="12" y="107"/>
                  </a:lnTo>
                  <a:lnTo>
                    <a:pt x="19" y="108"/>
                  </a:lnTo>
                  <a:lnTo>
                    <a:pt x="26" y="111"/>
                  </a:lnTo>
                  <a:lnTo>
                    <a:pt x="34" y="117"/>
                  </a:lnTo>
                  <a:lnTo>
                    <a:pt x="39" y="127"/>
                  </a:lnTo>
                  <a:lnTo>
                    <a:pt x="43" y="140"/>
                  </a:lnTo>
                  <a:lnTo>
                    <a:pt x="43" y="43"/>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5168" name="Freeform 14"/>
            <p:cNvSpPr/>
            <p:nvPr/>
          </p:nvSpPr>
          <p:spPr>
            <a:xfrm>
              <a:off x="1914" y="233"/>
              <a:ext cx="166" cy="356"/>
            </a:xfrm>
            <a:custGeom>
              <a:avLst/>
              <a:gdLst/>
              <a:ahLst/>
              <a:cxnLst>
                <a:cxn ang="0">
                  <a:pos x="85" y="84"/>
                </a:cxn>
                <a:cxn ang="0">
                  <a:pos x="101" y="81"/>
                </a:cxn>
                <a:cxn ang="0">
                  <a:pos x="124" y="73"/>
                </a:cxn>
                <a:cxn ang="0">
                  <a:pos x="148" y="56"/>
                </a:cxn>
                <a:cxn ang="0">
                  <a:pos x="163" y="23"/>
                </a:cxn>
                <a:cxn ang="0">
                  <a:pos x="163" y="0"/>
                </a:cxn>
                <a:cxn ang="0">
                  <a:pos x="148" y="0"/>
                </a:cxn>
                <a:cxn ang="0">
                  <a:pos x="125" y="6"/>
                </a:cxn>
                <a:cxn ang="0">
                  <a:pos x="101" y="22"/>
                </a:cxn>
                <a:cxn ang="0">
                  <a:pos x="82" y="54"/>
                </a:cxn>
                <a:cxn ang="0">
                  <a:pos x="77" y="173"/>
                </a:cxn>
                <a:cxn ang="0">
                  <a:pos x="77" y="165"/>
                </a:cxn>
                <a:cxn ang="0">
                  <a:pos x="71" y="146"/>
                </a:cxn>
                <a:cxn ang="0">
                  <a:pos x="60" y="123"/>
                </a:cxn>
                <a:cxn ang="0">
                  <a:pos x="38" y="104"/>
                </a:cxn>
                <a:cxn ang="0">
                  <a:pos x="0" y="96"/>
                </a:cxn>
                <a:cxn ang="0">
                  <a:pos x="0" y="103"/>
                </a:cxn>
                <a:cxn ang="0">
                  <a:pos x="0" y="120"/>
                </a:cxn>
                <a:cxn ang="0">
                  <a:pos x="8" y="143"/>
                </a:cxn>
                <a:cxn ang="0">
                  <a:pos x="24" y="163"/>
                </a:cxn>
                <a:cxn ang="0">
                  <a:pos x="55" y="177"/>
                </a:cxn>
                <a:cxn ang="0">
                  <a:pos x="77" y="356"/>
                </a:cxn>
                <a:cxn ang="0">
                  <a:pos x="82" y="274"/>
                </a:cxn>
                <a:cxn ang="0">
                  <a:pos x="91" y="273"/>
                </a:cxn>
                <a:cxn ang="0">
                  <a:pos x="112" y="267"/>
                </a:cxn>
                <a:cxn ang="0">
                  <a:pos x="135" y="252"/>
                </a:cxn>
                <a:cxn ang="0">
                  <a:pos x="151" y="224"/>
                </a:cxn>
                <a:cxn ang="0">
                  <a:pos x="152" y="203"/>
                </a:cxn>
                <a:cxn ang="0">
                  <a:pos x="137" y="204"/>
                </a:cxn>
                <a:cxn ang="0">
                  <a:pos x="117" y="211"/>
                </a:cxn>
                <a:cxn ang="0">
                  <a:pos x="97" y="231"/>
                </a:cxn>
                <a:cxn ang="0">
                  <a:pos x="82" y="267"/>
                </a:cxn>
              </a:cxnLst>
              <a:rect l="0" t="0" r="0" b="0"/>
              <a:pathLst>
                <a:path w="166" h="356">
                  <a:moveTo>
                    <a:pt x="82" y="84"/>
                  </a:moveTo>
                  <a:lnTo>
                    <a:pt x="85" y="84"/>
                  </a:lnTo>
                  <a:lnTo>
                    <a:pt x="91" y="84"/>
                  </a:lnTo>
                  <a:lnTo>
                    <a:pt x="101" y="81"/>
                  </a:lnTo>
                  <a:lnTo>
                    <a:pt x="112" y="78"/>
                  </a:lnTo>
                  <a:lnTo>
                    <a:pt x="124" y="73"/>
                  </a:lnTo>
                  <a:lnTo>
                    <a:pt x="136" y="66"/>
                  </a:lnTo>
                  <a:lnTo>
                    <a:pt x="148" y="56"/>
                  </a:lnTo>
                  <a:lnTo>
                    <a:pt x="156" y="42"/>
                  </a:lnTo>
                  <a:lnTo>
                    <a:pt x="163" y="23"/>
                  </a:lnTo>
                  <a:lnTo>
                    <a:pt x="166" y="2"/>
                  </a:lnTo>
                  <a:lnTo>
                    <a:pt x="163" y="0"/>
                  </a:lnTo>
                  <a:lnTo>
                    <a:pt x="158" y="0"/>
                  </a:lnTo>
                  <a:lnTo>
                    <a:pt x="148" y="0"/>
                  </a:lnTo>
                  <a:lnTo>
                    <a:pt x="137" y="3"/>
                  </a:lnTo>
                  <a:lnTo>
                    <a:pt x="125" y="6"/>
                  </a:lnTo>
                  <a:lnTo>
                    <a:pt x="113" y="12"/>
                  </a:lnTo>
                  <a:lnTo>
                    <a:pt x="101" y="22"/>
                  </a:lnTo>
                  <a:lnTo>
                    <a:pt x="90" y="35"/>
                  </a:lnTo>
                  <a:lnTo>
                    <a:pt x="82" y="54"/>
                  </a:lnTo>
                  <a:lnTo>
                    <a:pt x="77" y="78"/>
                  </a:lnTo>
                  <a:lnTo>
                    <a:pt x="77" y="173"/>
                  </a:lnTo>
                  <a:lnTo>
                    <a:pt x="77" y="170"/>
                  </a:lnTo>
                  <a:lnTo>
                    <a:pt x="77" y="165"/>
                  </a:lnTo>
                  <a:lnTo>
                    <a:pt x="74" y="157"/>
                  </a:lnTo>
                  <a:lnTo>
                    <a:pt x="71" y="146"/>
                  </a:lnTo>
                  <a:lnTo>
                    <a:pt x="67" y="134"/>
                  </a:lnTo>
                  <a:lnTo>
                    <a:pt x="60" y="123"/>
                  </a:lnTo>
                  <a:lnTo>
                    <a:pt x="50" y="112"/>
                  </a:lnTo>
                  <a:lnTo>
                    <a:pt x="38" y="104"/>
                  </a:lnTo>
                  <a:lnTo>
                    <a:pt x="20" y="97"/>
                  </a:lnTo>
                  <a:lnTo>
                    <a:pt x="0" y="96"/>
                  </a:lnTo>
                  <a:lnTo>
                    <a:pt x="0" y="97"/>
                  </a:lnTo>
                  <a:lnTo>
                    <a:pt x="0" y="103"/>
                  </a:lnTo>
                  <a:lnTo>
                    <a:pt x="0" y="111"/>
                  </a:lnTo>
                  <a:lnTo>
                    <a:pt x="0" y="120"/>
                  </a:lnTo>
                  <a:lnTo>
                    <a:pt x="2" y="131"/>
                  </a:lnTo>
                  <a:lnTo>
                    <a:pt x="8" y="143"/>
                  </a:lnTo>
                  <a:lnTo>
                    <a:pt x="15" y="154"/>
                  </a:lnTo>
                  <a:lnTo>
                    <a:pt x="24" y="163"/>
                  </a:lnTo>
                  <a:lnTo>
                    <a:pt x="38" y="171"/>
                  </a:lnTo>
                  <a:lnTo>
                    <a:pt x="55" y="177"/>
                  </a:lnTo>
                  <a:lnTo>
                    <a:pt x="77" y="178"/>
                  </a:lnTo>
                  <a:lnTo>
                    <a:pt x="77" y="356"/>
                  </a:lnTo>
                  <a:lnTo>
                    <a:pt x="82" y="356"/>
                  </a:lnTo>
                  <a:lnTo>
                    <a:pt x="82" y="274"/>
                  </a:lnTo>
                  <a:lnTo>
                    <a:pt x="85" y="273"/>
                  </a:lnTo>
                  <a:lnTo>
                    <a:pt x="91" y="273"/>
                  </a:lnTo>
                  <a:lnTo>
                    <a:pt x="101" y="271"/>
                  </a:lnTo>
                  <a:lnTo>
                    <a:pt x="112" y="267"/>
                  </a:lnTo>
                  <a:lnTo>
                    <a:pt x="124" y="262"/>
                  </a:lnTo>
                  <a:lnTo>
                    <a:pt x="135" y="252"/>
                  </a:lnTo>
                  <a:lnTo>
                    <a:pt x="144" y="240"/>
                  </a:lnTo>
                  <a:lnTo>
                    <a:pt x="151" y="224"/>
                  </a:lnTo>
                  <a:lnTo>
                    <a:pt x="154" y="203"/>
                  </a:lnTo>
                  <a:lnTo>
                    <a:pt x="152" y="203"/>
                  </a:lnTo>
                  <a:lnTo>
                    <a:pt x="145" y="203"/>
                  </a:lnTo>
                  <a:lnTo>
                    <a:pt x="137" y="204"/>
                  </a:lnTo>
                  <a:lnTo>
                    <a:pt x="128" y="207"/>
                  </a:lnTo>
                  <a:lnTo>
                    <a:pt x="117" y="211"/>
                  </a:lnTo>
                  <a:lnTo>
                    <a:pt x="106" y="219"/>
                  </a:lnTo>
                  <a:lnTo>
                    <a:pt x="97" y="231"/>
                  </a:lnTo>
                  <a:lnTo>
                    <a:pt x="89" y="247"/>
                  </a:lnTo>
                  <a:lnTo>
                    <a:pt x="82" y="267"/>
                  </a:lnTo>
                  <a:lnTo>
                    <a:pt x="82" y="84"/>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5169" name="Freeform 15"/>
            <p:cNvSpPr/>
            <p:nvPr/>
          </p:nvSpPr>
          <p:spPr>
            <a:xfrm>
              <a:off x="2514" y="379"/>
              <a:ext cx="92" cy="210"/>
            </a:xfrm>
            <a:custGeom>
              <a:avLst/>
              <a:gdLst/>
              <a:ahLst/>
              <a:cxnLst>
                <a:cxn ang="0">
                  <a:pos x="43" y="162"/>
                </a:cxn>
                <a:cxn ang="0">
                  <a:pos x="36" y="160"/>
                </a:cxn>
                <a:cxn ang="0">
                  <a:pos x="23" y="155"/>
                </a:cxn>
                <a:cxn ang="0">
                  <a:pos x="12" y="141"/>
                </a:cxn>
                <a:cxn ang="0">
                  <a:pos x="12" y="129"/>
                </a:cxn>
                <a:cxn ang="0">
                  <a:pos x="23" y="132"/>
                </a:cxn>
                <a:cxn ang="0">
                  <a:pos x="38" y="145"/>
                </a:cxn>
                <a:cxn ang="0">
                  <a:pos x="43" y="108"/>
                </a:cxn>
                <a:cxn ang="0">
                  <a:pos x="35" y="106"/>
                </a:cxn>
                <a:cxn ang="0">
                  <a:pos x="20" y="101"/>
                </a:cxn>
                <a:cxn ang="0">
                  <a:pos x="7" y="83"/>
                </a:cxn>
                <a:cxn ang="0">
                  <a:pos x="7" y="70"/>
                </a:cxn>
                <a:cxn ang="0">
                  <a:pos x="17" y="71"/>
                </a:cxn>
                <a:cxn ang="0">
                  <a:pos x="31" y="81"/>
                </a:cxn>
                <a:cxn ang="0">
                  <a:pos x="43" y="105"/>
                </a:cxn>
                <a:cxn ang="0">
                  <a:pos x="40" y="43"/>
                </a:cxn>
                <a:cxn ang="0">
                  <a:pos x="26" y="39"/>
                </a:cxn>
                <a:cxn ang="0">
                  <a:pos x="8" y="27"/>
                </a:cxn>
                <a:cxn ang="0">
                  <a:pos x="0" y="0"/>
                </a:cxn>
                <a:cxn ang="0">
                  <a:pos x="7" y="0"/>
                </a:cxn>
                <a:cxn ang="0">
                  <a:pos x="23" y="5"/>
                </a:cxn>
                <a:cxn ang="0">
                  <a:pos x="39" y="23"/>
                </a:cxn>
                <a:cxn ang="0">
                  <a:pos x="46" y="38"/>
                </a:cxn>
                <a:cxn ang="0">
                  <a:pos x="51" y="24"/>
                </a:cxn>
                <a:cxn ang="0">
                  <a:pos x="66" y="8"/>
                </a:cxn>
                <a:cxn ang="0">
                  <a:pos x="92" y="0"/>
                </a:cxn>
                <a:cxn ang="0">
                  <a:pos x="90" y="8"/>
                </a:cxn>
                <a:cxn ang="0">
                  <a:pos x="82" y="25"/>
                </a:cxn>
                <a:cxn ang="0">
                  <a:pos x="63" y="40"/>
                </a:cxn>
                <a:cxn ang="0">
                  <a:pos x="49" y="124"/>
                </a:cxn>
                <a:cxn ang="0">
                  <a:pos x="50" y="116"/>
                </a:cxn>
                <a:cxn ang="0">
                  <a:pos x="59" y="100"/>
                </a:cxn>
                <a:cxn ang="0">
                  <a:pos x="81" y="92"/>
                </a:cxn>
                <a:cxn ang="0">
                  <a:pos x="80" y="98"/>
                </a:cxn>
                <a:cxn ang="0">
                  <a:pos x="73" y="114"/>
                </a:cxn>
                <a:cxn ang="0">
                  <a:pos x="59" y="127"/>
                </a:cxn>
                <a:cxn ang="0">
                  <a:pos x="49" y="210"/>
                </a:cxn>
              </a:cxnLst>
              <a:rect l="0" t="0" r="0" b="0"/>
              <a:pathLst>
                <a:path w="92" h="210">
                  <a:moveTo>
                    <a:pt x="43" y="210"/>
                  </a:moveTo>
                  <a:lnTo>
                    <a:pt x="43" y="162"/>
                  </a:lnTo>
                  <a:lnTo>
                    <a:pt x="40" y="162"/>
                  </a:lnTo>
                  <a:lnTo>
                    <a:pt x="36" y="160"/>
                  </a:lnTo>
                  <a:lnTo>
                    <a:pt x="30" y="159"/>
                  </a:lnTo>
                  <a:lnTo>
                    <a:pt x="23" y="155"/>
                  </a:lnTo>
                  <a:lnTo>
                    <a:pt x="16" y="150"/>
                  </a:lnTo>
                  <a:lnTo>
                    <a:pt x="12" y="141"/>
                  </a:lnTo>
                  <a:lnTo>
                    <a:pt x="11" y="129"/>
                  </a:lnTo>
                  <a:lnTo>
                    <a:pt x="12" y="129"/>
                  </a:lnTo>
                  <a:lnTo>
                    <a:pt x="16" y="129"/>
                  </a:lnTo>
                  <a:lnTo>
                    <a:pt x="23" y="132"/>
                  </a:lnTo>
                  <a:lnTo>
                    <a:pt x="31" y="137"/>
                  </a:lnTo>
                  <a:lnTo>
                    <a:pt x="38" y="145"/>
                  </a:lnTo>
                  <a:lnTo>
                    <a:pt x="43" y="159"/>
                  </a:lnTo>
                  <a:lnTo>
                    <a:pt x="43" y="108"/>
                  </a:lnTo>
                  <a:lnTo>
                    <a:pt x="40" y="108"/>
                  </a:lnTo>
                  <a:lnTo>
                    <a:pt x="35" y="106"/>
                  </a:lnTo>
                  <a:lnTo>
                    <a:pt x="28" y="105"/>
                  </a:lnTo>
                  <a:lnTo>
                    <a:pt x="20" y="101"/>
                  </a:lnTo>
                  <a:lnTo>
                    <a:pt x="12" y="94"/>
                  </a:lnTo>
                  <a:lnTo>
                    <a:pt x="7" y="83"/>
                  </a:lnTo>
                  <a:lnTo>
                    <a:pt x="5" y="70"/>
                  </a:lnTo>
                  <a:lnTo>
                    <a:pt x="7" y="70"/>
                  </a:lnTo>
                  <a:lnTo>
                    <a:pt x="11" y="70"/>
                  </a:lnTo>
                  <a:lnTo>
                    <a:pt x="17" y="71"/>
                  </a:lnTo>
                  <a:lnTo>
                    <a:pt x="24" y="74"/>
                  </a:lnTo>
                  <a:lnTo>
                    <a:pt x="31" y="81"/>
                  </a:lnTo>
                  <a:lnTo>
                    <a:pt x="38" y="90"/>
                  </a:lnTo>
                  <a:lnTo>
                    <a:pt x="43" y="105"/>
                  </a:lnTo>
                  <a:lnTo>
                    <a:pt x="43" y="43"/>
                  </a:lnTo>
                  <a:lnTo>
                    <a:pt x="40" y="43"/>
                  </a:lnTo>
                  <a:lnTo>
                    <a:pt x="34" y="42"/>
                  </a:lnTo>
                  <a:lnTo>
                    <a:pt x="26" y="39"/>
                  </a:lnTo>
                  <a:lnTo>
                    <a:pt x="16" y="35"/>
                  </a:lnTo>
                  <a:lnTo>
                    <a:pt x="8" y="27"/>
                  </a:lnTo>
                  <a:lnTo>
                    <a:pt x="1" y="16"/>
                  </a:lnTo>
                  <a:lnTo>
                    <a:pt x="0" y="0"/>
                  </a:lnTo>
                  <a:lnTo>
                    <a:pt x="1" y="0"/>
                  </a:lnTo>
                  <a:lnTo>
                    <a:pt x="7" y="0"/>
                  </a:lnTo>
                  <a:lnTo>
                    <a:pt x="13" y="1"/>
                  </a:lnTo>
                  <a:lnTo>
                    <a:pt x="23" y="5"/>
                  </a:lnTo>
                  <a:lnTo>
                    <a:pt x="31" y="12"/>
                  </a:lnTo>
                  <a:lnTo>
                    <a:pt x="39" y="23"/>
                  </a:lnTo>
                  <a:lnTo>
                    <a:pt x="46" y="40"/>
                  </a:lnTo>
                  <a:lnTo>
                    <a:pt x="46" y="38"/>
                  </a:lnTo>
                  <a:lnTo>
                    <a:pt x="49" y="32"/>
                  </a:lnTo>
                  <a:lnTo>
                    <a:pt x="51" y="24"/>
                  </a:lnTo>
                  <a:lnTo>
                    <a:pt x="58" y="15"/>
                  </a:lnTo>
                  <a:lnTo>
                    <a:pt x="66" y="8"/>
                  </a:lnTo>
                  <a:lnTo>
                    <a:pt x="77" y="1"/>
                  </a:lnTo>
                  <a:lnTo>
                    <a:pt x="92" y="0"/>
                  </a:lnTo>
                  <a:lnTo>
                    <a:pt x="92" y="1"/>
                  </a:lnTo>
                  <a:lnTo>
                    <a:pt x="90" y="8"/>
                  </a:lnTo>
                  <a:lnTo>
                    <a:pt x="88" y="16"/>
                  </a:lnTo>
                  <a:lnTo>
                    <a:pt x="82" y="25"/>
                  </a:lnTo>
                  <a:lnTo>
                    <a:pt x="74" y="34"/>
                  </a:lnTo>
                  <a:lnTo>
                    <a:pt x="63" y="40"/>
                  </a:lnTo>
                  <a:lnTo>
                    <a:pt x="49" y="43"/>
                  </a:lnTo>
                  <a:lnTo>
                    <a:pt x="49" y="124"/>
                  </a:lnTo>
                  <a:lnTo>
                    <a:pt x="49" y="121"/>
                  </a:lnTo>
                  <a:lnTo>
                    <a:pt x="50" y="116"/>
                  </a:lnTo>
                  <a:lnTo>
                    <a:pt x="53" y="108"/>
                  </a:lnTo>
                  <a:lnTo>
                    <a:pt x="59" y="100"/>
                  </a:lnTo>
                  <a:lnTo>
                    <a:pt x="67" y="94"/>
                  </a:lnTo>
                  <a:lnTo>
                    <a:pt x="81" y="92"/>
                  </a:lnTo>
                  <a:lnTo>
                    <a:pt x="81" y="93"/>
                  </a:lnTo>
                  <a:lnTo>
                    <a:pt x="80" y="98"/>
                  </a:lnTo>
                  <a:lnTo>
                    <a:pt x="77" y="106"/>
                  </a:lnTo>
                  <a:lnTo>
                    <a:pt x="73" y="114"/>
                  </a:lnTo>
                  <a:lnTo>
                    <a:pt x="67" y="121"/>
                  </a:lnTo>
                  <a:lnTo>
                    <a:pt x="59" y="127"/>
                  </a:lnTo>
                  <a:lnTo>
                    <a:pt x="49" y="129"/>
                  </a:lnTo>
                  <a:lnTo>
                    <a:pt x="49" y="210"/>
                  </a:lnTo>
                  <a:lnTo>
                    <a:pt x="43" y="210"/>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5170" name="Freeform 16"/>
            <p:cNvSpPr/>
            <p:nvPr/>
          </p:nvSpPr>
          <p:spPr>
            <a:xfrm>
              <a:off x="1566" y="297"/>
              <a:ext cx="128" cy="292"/>
            </a:xfrm>
            <a:custGeom>
              <a:avLst/>
              <a:gdLst/>
              <a:ahLst/>
              <a:cxnLst>
                <a:cxn ang="0">
                  <a:pos x="61" y="225"/>
                </a:cxn>
                <a:cxn ang="0">
                  <a:pos x="54" y="225"/>
                </a:cxn>
                <a:cxn ang="0">
                  <a:pos x="38" y="219"/>
                </a:cxn>
                <a:cxn ang="0">
                  <a:pos x="23" y="206"/>
                </a:cxn>
                <a:cxn ang="0">
                  <a:pos x="15" y="180"/>
                </a:cxn>
                <a:cxn ang="0">
                  <a:pos x="23" y="180"/>
                </a:cxn>
                <a:cxn ang="0">
                  <a:pos x="38" y="186"/>
                </a:cxn>
                <a:cxn ang="0">
                  <a:pos x="54" y="205"/>
                </a:cxn>
                <a:cxn ang="0">
                  <a:pos x="61" y="151"/>
                </a:cxn>
                <a:cxn ang="0">
                  <a:pos x="52" y="149"/>
                </a:cxn>
                <a:cxn ang="0">
                  <a:pos x="34" y="144"/>
                </a:cxn>
                <a:cxn ang="0">
                  <a:pos x="16" y="128"/>
                </a:cxn>
                <a:cxn ang="0">
                  <a:pos x="8" y="98"/>
                </a:cxn>
                <a:cxn ang="0">
                  <a:pos x="15" y="97"/>
                </a:cxn>
                <a:cxn ang="0">
                  <a:pos x="29" y="101"/>
                </a:cxn>
                <a:cxn ang="0">
                  <a:pos x="47" y="116"/>
                </a:cxn>
                <a:cxn ang="0">
                  <a:pos x="61" y="147"/>
                </a:cxn>
                <a:cxn ang="0">
                  <a:pos x="58" y="60"/>
                </a:cxn>
                <a:cxn ang="0">
                  <a:pos x="44" y="58"/>
                </a:cxn>
                <a:cxn ang="0">
                  <a:pos x="25" y="50"/>
                </a:cxn>
                <a:cxn ang="0">
                  <a:pos x="8" y="32"/>
                </a:cxn>
                <a:cxn ang="0">
                  <a:pos x="0" y="0"/>
                </a:cxn>
                <a:cxn ang="0">
                  <a:pos x="8" y="0"/>
                </a:cxn>
                <a:cxn ang="0">
                  <a:pos x="27" y="5"/>
                </a:cxn>
                <a:cxn ang="0">
                  <a:pos x="48" y="21"/>
                </a:cxn>
                <a:cxn ang="0">
                  <a:pos x="65" y="56"/>
                </a:cxn>
                <a:cxn ang="0">
                  <a:pos x="66" y="48"/>
                </a:cxn>
                <a:cxn ang="0">
                  <a:pos x="77" y="28"/>
                </a:cxn>
                <a:cxn ang="0">
                  <a:pos x="96" y="9"/>
                </a:cxn>
                <a:cxn ang="0">
                  <a:pos x="128" y="0"/>
                </a:cxn>
                <a:cxn ang="0">
                  <a:pos x="127" y="9"/>
                </a:cxn>
                <a:cxn ang="0">
                  <a:pos x="119" y="31"/>
                </a:cxn>
                <a:cxn ang="0">
                  <a:pos x="101" y="51"/>
                </a:cxn>
                <a:cxn ang="0">
                  <a:pos x="67" y="60"/>
                </a:cxn>
                <a:cxn ang="0">
                  <a:pos x="69" y="170"/>
                </a:cxn>
                <a:cxn ang="0">
                  <a:pos x="73" y="155"/>
                </a:cxn>
                <a:cxn ang="0">
                  <a:pos x="86" y="136"/>
                </a:cxn>
                <a:cxn ang="0">
                  <a:pos x="113" y="128"/>
                </a:cxn>
                <a:cxn ang="0">
                  <a:pos x="112" y="136"/>
                </a:cxn>
                <a:cxn ang="0">
                  <a:pos x="105" y="153"/>
                </a:cxn>
                <a:cxn ang="0">
                  <a:pos x="92" y="172"/>
                </a:cxn>
                <a:cxn ang="0">
                  <a:pos x="67" y="180"/>
                </a:cxn>
                <a:cxn ang="0">
                  <a:pos x="61" y="292"/>
                </a:cxn>
              </a:cxnLst>
              <a:rect l="0" t="0" r="0" b="0"/>
              <a:pathLst>
                <a:path w="128" h="292">
                  <a:moveTo>
                    <a:pt x="61" y="292"/>
                  </a:moveTo>
                  <a:lnTo>
                    <a:pt x="61" y="225"/>
                  </a:lnTo>
                  <a:lnTo>
                    <a:pt x="58" y="225"/>
                  </a:lnTo>
                  <a:lnTo>
                    <a:pt x="54" y="225"/>
                  </a:lnTo>
                  <a:lnTo>
                    <a:pt x="46" y="222"/>
                  </a:lnTo>
                  <a:lnTo>
                    <a:pt x="38" y="219"/>
                  </a:lnTo>
                  <a:lnTo>
                    <a:pt x="29" y="214"/>
                  </a:lnTo>
                  <a:lnTo>
                    <a:pt x="23" y="206"/>
                  </a:lnTo>
                  <a:lnTo>
                    <a:pt x="17" y="195"/>
                  </a:lnTo>
                  <a:lnTo>
                    <a:pt x="15" y="180"/>
                  </a:lnTo>
                  <a:lnTo>
                    <a:pt x="17" y="180"/>
                  </a:lnTo>
                  <a:lnTo>
                    <a:pt x="23" y="180"/>
                  </a:lnTo>
                  <a:lnTo>
                    <a:pt x="29" y="182"/>
                  </a:lnTo>
                  <a:lnTo>
                    <a:pt x="38" y="186"/>
                  </a:lnTo>
                  <a:lnTo>
                    <a:pt x="47" y="194"/>
                  </a:lnTo>
                  <a:lnTo>
                    <a:pt x="54" y="205"/>
                  </a:lnTo>
                  <a:lnTo>
                    <a:pt x="61" y="221"/>
                  </a:lnTo>
                  <a:lnTo>
                    <a:pt x="61" y="151"/>
                  </a:lnTo>
                  <a:lnTo>
                    <a:pt x="58" y="149"/>
                  </a:lnTo>
                  <a:lnTo>
                    <a:pt x="52" y="149"/>
                  </a:lnTo>
                  <a:lnTo>
                    <a:pt x="44" y="147"/>
                  </a:lnTo>
                  <a:lnTo>
                    <a:pt x="34" y="144"/>
                  </a:lnTo>
                  <a:lnTo>
                    <a:pt x="24" y="137"/>
                  </a:lnTo>
                  <a:lnTo>
                    <a:pt x="16" y="128"/>
                  </a:lnTo>
                  <a:lnTo>
                    <a:pt x="11" y="114"/>
                  </a:lnTo>
                  <a:lnTo>
                    <a:pt x="8" y="98"/>
                  </a:lnTo>
                  <a:lnTo>
                    <a:pt x="9" y="97"/>
                  </a:lnTo>
                  <a:lnTo>
                    <a:pt x="15" y="97"/>
                  </a:lnTo>
                  <a:lnTo>
                    <a:pt x="21" y="98"/>
                  </a:lnTo>
                  <a:lnTo>
                    <a:pt x="29" y="101"/>
                  </a:lnTo>
                  <a:lnTo>
                    <a:pt x="39" y="106"/>
                  </a:lnTo>
                  <a:lnTo>
                    <a:pt x="47" y="116"/>
                  </a:lnTo>
                  <a:lnTo>
                    <a:pt x="55" y="128"/>
                  </a:lnTo>
                  <a:lnTo>
                    <a:pt x="61" y="147"/>
                  </a:lnTo>
                  <a:lnTo>
                    <a:pt x="61" y="60"/>
                  </a:lnTo>
                  <a:lnTo>
                    <a:pt x="58" y="60"/>
                  </a:lnTo>
                  <a:lnTo>
                    <a:pt x="52" y="59"/>
                  </a:lnTo>
                  <a:lnTo>
                    <a:pt x="44" y="58"/>
                  </a:lnTo>
                  <a:lnTo>
                    <a:pt x="35" y="55"/>
                  </a:lnTo>
                  <a:lnTo>
                    <a:pt x="25" y="50"/>
                  </a:lnTo>
                  <a:lnTo>
                    <a:pt x="16" y="43"/>
                  </a:lnTo>
                  <a:lnTo>
                    <a:pt x="8" y="32"/>
                  </a:lnTo>
                  <a:lnTo>
                    <a:pt x="3" y="19"/>
                  </a:lnTo>
                  <a:lnTo>
                    <a:pt x="0" y="0"/>
                  </a:lnTo>
                  <a:lnTo>
                    <a:pt x="3" y="0"/>
                  </a:lnTo>
                  <a:lnTo>
                    <a:pt x="8" y="0"/>
                  </a:lnTo>
                  <a:lnTo>
                    <a:pt x="16" y="1"/>
                  </a:lnTo>
                  <a:lnTo>
                    <a:pt x="27" y="5"/>
                  </a:lnTo>
                  <a:lnTo>
                    <a:pt x="38" y="10"/>
                  </a:lnTo>
                  <a:lnTo>
                    <a:pt x="48" y="21"/>
                  </a:lnTo>
                  <a:lnTo>
                    <a:pt x="56" y="36"/>
                  </a:lnTo>
                  <a:lnTo>
                    <a:pt x="65" y="56"/>
                  </a:lnTo>
                  <a:lnTo>
                    <a:pt x="65" y="54"/>
                  </a:lnTo>
                  <a:lnTo>
                    <a:pt x="66" y="48"/>
                  </a:lnTo>
                  <a:lnTo>
                    <a:pt x="70" y="39"/>
                  </a:lnTo>
                  <a:lnTo>
                    <a:pt x="77" y="28"/>
                  </a:lnTo>
                  <a:lnTo>
                    <a:pt x="85" y="19"/>
                  </a:lnTo>
                  <a:lnTo>
                    <a:pt x="96" y="9"/>
                  </a:lnTo>
                  <a:lnTo>
                    <a:pt x="110" y="2"/>
                  </a:lnTo>
                  <a:lnTo>
                    <a:pt x="128" y="0"/>
                  </a:lnTo>
                  <a:lnTo>
                    <a:pt x="128" y="2"/>
                  </a:lnTo>
                  <a:lnTo>
                    <a:pt x="127" y="9"/>
                  </a:lnTo>
                  <a:lnTo>
                    <a:pt x="124" y="19"/>
                  </a:lnTo>
                  <a:lnTo>
                    <a:pt x="119" y="31"/>
                  </a:lnTo>
                  <a:lnTo>
                    <a:pt x="112" y="41"/>
                  </a:lnTo>
                  <a:lnTo>
                    <a:pt x="101" y="51"/>
                  </a:lnTo>
                  <a:lnTo>
                    <a:pt x="86" y="58"/>
                  </a:lnTo>
                  <a:lnTo>
                    <a:pt x="67" y="60"/>
                  </a:lnTo>
                  <a:lnTo>
                    <a:pt x="67" y="172"/>
                  </a:lnTo>
                  <a:lnTo>
                    <a:pt x="69" y="170"/>
                  </a:lnTo>
                  <a:lnTo>
                    <a:pt x="70" y="164"/>
                  </a:lnTo>
                  <a:lnTo>
                    <a:pt x="73" y="155"/>
                  </a:lnTo>
                  <a:lnTo>
                    <a:pt x="78" y="145"/>
                  </a:lnTo>
                  <a:lnTo>
                    <a:pt x="86" y="136"/>
                  </a:lnTo>
                  <a:lnTo>
                    <a:pt x="97" y="130"/>
                  </a:lnTo>
                  <a:lnTo>
                    <a:pt x="113" y="128"/>
                  </a:lnTo>
                  <a:lnTo>
                    <a:pt x="113" y="130"/>
                  </a:lnTo>
                  <a:lnTo>
                    <a:pt x="112" y="136"/>
                  </a:lnTo>
                  <a:lnTo>
                    <a:pt x="109" y="144"/>
                  </a:lnTo>
                  <a:lnTo>
                    <a:pt x="105" y="153"/>
                  </a:lnTo>
                  <a:lnTo>
                    <a:pt x="100" y="163"/>
                  </a:lnTo>
                  <a:lnTo>
                    <a:pt x="92" y="172"/>
                  </a:lnTo>
                  <a:lnTo>
                    <a:pt x="82" y="178"/>
                  </a:lnTo>
                  <a:lnTo>
                    <a:pt x="67" y="180"/>
                  </a:lnTo>
                  <a:lnTo>
                    <a:pt x="67" y="292"/>
                  </a:lnTo>
                  <a:lnTo>
                    <a:pt x="61" y="292"/>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5171" name="Freeform 17"/>
            <p:cNvSpPr/>
            <p:nvPr/>
          </p:nvSpPr>
          <p:spPr>
            <a:xfrm>
              <a:off x="2596" y="332"/>
              <a:ext cx="68" cy="257"/>
            </a:xfrm>
            <a:custGeom>
              <a:avLst/>
              <a:gdLst/>
              <a:ahLst/>
              <a:cxnLst>
                <a:cxn ang="0">
                  <a:pos x="31" y="164"/>
                </a:cxn>
                <a:cxn ang="0">
                  <a:pos x="23" y="163"/>
                </a:cxn>
                <a:cxn ang="0">
                  <a:pos x="8" y="155"/>
                </a:cxn>
                <a:cxn ang="0">
                  <a:pos x="0" y="132"/>
                </a:cxn>
                <a:cxn ang="0">
                  <a:pos x="7" y="132"/>
                </a:cxn>
                <a:cxn ang="0">
                  <a:pos x="22" y="139"/>
                </a:cxn>
                <a:cxn ang="0">
                  <a:pos x="31" y="160"/>
                </a:cxn>
                <a:cxn ang="0">
                  <a:pos x="29" y="101"/>
                </a:cxn>
                <a:cxn ang="0">
                  <a:pos x="16" y="97"/>
                </a:cxn>
                <a:cxn ang="0">
                  <a:pos x="3" y="83"/>
                </a:cxn>
                <a:cxn ang="0">
                  <a:pos x="3" y="70"/>
                </a:cxn>
                <a:cxn ang="0">
                  <a:pos x="15" y="74"/>
                </a:cxn>
                <a:cxn ang="0">
                  <a:pos x="27" y="86"/>
                </a:cxn>
                <a:cxn ang="0">
                  <a:pos x="31" y="31"/>
                </a:cxn>
                <a:cxn ang="0">
                  <a:pos x="33" y="23"/>
                </a:cxn>
                <a:cxn ang="0">
                  <a:pos x="41" y="8"/>
                </a:cxn>
                <a:cxn ang="0">
                  <a:pos x="62" y="0"/>
                </a:cxn>
                <a:cxn ang="0">
                  <a:pos x="61" y="8"/>
                </a:cxn>
                <a:cxn ang="0">
                  <a:pos x="53" y="23"/>
                </a:cxn>
                <a:cxn ang="0">
                  <a:pos x="35" y="31"/>
                </a:cxn>
                <a:cxn ang="0">
                  <a:pos x="35" y="75"/>
                </a:cxn>
                <a:cxn ang="0">
                  <a:pos x="39" y="62"/>
                </a:cxn>
                <a:cxn ang="0">
                  <a:pos x="54" y="48"/>
                </a:cxn>
                <a:cxn ang="0">
                  <a:pos x="68" y="48"/>
                </a:cxn>
                <a:cxn ang="0">
                  <a:pos x="66" y="59"/>
                </a:cxn>
                <a:cxn ang="0">
                  <a:pos x="58" y="72"/>
                </a:cxn>
                <a:cxn ang="0">
                  <a:pos x="35" y="82"/>
                </a:cxn>
                <a:cxn ang="0">
                  <a:pos x="35" y="143"/>
                </a:cxn>
                <a:cxn ang="0">
                  <a:pos x="38" y="132"/>
                </a:cxn>
                <a:cxn ang="0">
                  <a:pos x="49" y="122"/>
                </a:cxn>
                <a:cxn ang="0">
                  <a:pos x="60" y="122"/>
                </a:cxn>
                <a:cxn ang="0">
                  <a:pos x="58" y="133"/>
                </a:cxn>
                <a:cxn ang="0">
                  <a:pos x="47" y="144"/>
                </a:cxn>
                <a:cxn ang="0">
                  <a:pos x="35" y="257"/>
                </a:cxn>
              </a:cxnLst>
              <a:rect l="0" t="0" r="0" b="0"/>
              <a:pathLst>
                <a:path w="68" h="257">
                  <a:moveTo>
                    <a:pt x="31" y="257"/>
                  </a:moveTo>
                  <a:lnTo>
                    <a:pt x="31" y="164"/>
                  </a:lnTo>
                  <a:lnTo>
                    <a:pt x="29" y="163"/>
                  </a:lnTo>
                  <a:lnTo>
                    <a:pt x="23" y="163"/>
                  </a:lnTo>
                  <a:lnTo>
                    <a:pt x="16" y="160"/>
                  </a:lnTo>
                  <a:lnTo>
                    <a:pt x="8" y="155"/>
                  </a:lnTo>
                  <a:lnTo>
                    <a:pt x="3" y="145"/>
                  </a:lnTo>
                  <a:lnTo>
                    <a:pt x="0" y="132"/>
                  </a:lnTo>
                  <a:lnTo>
                    <a:pt x="3" y="132"/>
                  </a:lnTo>
                  <a:lnTo>
                    <a:pt x="7" y="132"/>
                  </a:lnTo>
                  <a:lnTo>
                    <a:pt x="15" y="135"/>
                  </a:lnTo>
                  <a:lnTo>
                    <a:pt x="22" y="139"/>
                  </a:lnTo>
                  <a:lnTo>
                    <a:pt x="27" y="147"/>
                  </a:lnTo>
                  <a:lnTo>
                    <a:pt x="31" y="160"/>
                  </a:lnTo>
                  <a:lnTo>
                    <a:pt x="31" y="101"/>
                  </a:lnTo>
                  <a:lnTo>
                    <a:pt x="29" y="101"/>
                  </a:lnTo>
                  <a:lnTo>
                    <a:pt x="23" y="99"/>
                  </a:lnTo>
                  <a:lnTo>
                    <a:pt x="16" y="97"/>
                  </a:lnTo>
                  <a:lnTo>
                    <a:pt x="8" y="91"/>
                  </a:lnTo>
                  <a:lnTo>
                    <a:pt x="3" y="83"/>
                  </a:lnTo>
                  <a:lnTo>
                    <a:pt x="0" y="70"/>
                  </a:lnTo>
                  <a:lnTo>
                    <a:pt x="3" y="70"/>
                  </a:lnTo>
                  <a:lnTo>
                    <a:pt x="7" y="71"/>
                  </a:lnTo>
                  <a:lnTo>
                    <a:pt x="15" y="74"/>
                  </a:lnTo>
                  <a:lnTo>
                    <a:pt x="22" y="78"/>
                  </a:lnTo>
                  <a:lnTo>
                    <a:pt x="27" y="86"/>
                  </a:lnTo>
                  <a:lnTo>
                    <a:pt x="31" y="97"/>
                  </a:lnTo>
                  <a:lnTo>
                    <a:pt x="31" y="31"/>
                  </a:lnTo>
                  <a:lnTo>
                    <a:pt x="31" y="28"/>
                  </a:lnTo>
                  <a:lnTo>
                    <a:pt x="33" y="23"/>
                  </a:lnTo>
                  <a:lnTo>
                    <a:pt x="35" y="15"/>
                  </a:lnTo>
                  <a:lnTo>
                    <a:pt x="41" y="8"/>
                  </a:lnTo>
                  <a:lnTo>
                    <a:pt x="50" y="2"/>
                  </a:lnTo>
                  <a:lnTo>
                    <a:pt x="62" y="0"/>
                  </a:lnTo>
                  <a:lnTo>
                    <a:pt x="62" y="2"/>
                  </a:lnTo>
                  <a:lnTo>
                    <a:pt x="61" y="8"/>
                  </a:lnTo>
                  <a:lnTo>
                    <a:pt x="58" y="15"/>
                  </a:lnTo>
                  <a:lnTo>
                    <a:pt x="53" y="23"/>
                  </a:lnTo>
                  <a:lnTo>
                    <a:pt x="46" y="28"/>
                  </a:lnTo>
                  <a:lnTo>
                    <a:pt x="35" y="31"/>
                  </a:lnTo>
                  <a:lnTo>
                    <a:pt x="35" y="78"/>
                  </a:lnTo>
                  <a:lnTo>
                    <a:pt x="35" y="75"/>
                  </a:lnTo>
                  <a:lnTo>
                    <a:pt x="37" y="70"/>
                  </a:lnTo>
                  <a:lnTo>
                    <a:pt x="39" y="62"/>
                  </a:lnTo>
                  <a:lnTo>
                    <a:pt x="45" y="55"/>
                  </a:lnTo>
                  <a:lnTo>
                    <a:pt x="54" y="48"/>
                  </a:lnTo>
                  <a:lnTo>
                    <a:pt x="66" y="47"/>
                  </a:lnTo>
                  <a:lnTo>
                    <a:pt x="68" y="48"/>
                  </a:lnTo>
                  <a:lnTo>
                    <a:pt x="68" y="52"/>
                  </a:lnTo>
                  <a:lnTo>
                    <a:pt x="66" y="59"/>
                  </a:lnTo>
                  <a:lnTo>
                    <a:pt x="64" y="66"/>
                  </a:lnTo>
                  <a:lnTo>
                    <a:pt x="58" y="72"/>
                  </a:lnTo>
                  <a:lnTo>
                    <a:pt x="50" y="78"/>
                  </a:lnTo>
                  <a:lnTo>
                    <a:pt x="35" y="82"/>
                  </a:lnTo>
                  <a:lnTo>
                    <a:pt x="35" y="144"/>
                  </a:lnTo>
                  <a:lnTo>
                    <a:pt x="35" y="143"/>
                  </a:lnTo>
                  <a:lnTo>
                    <a:pt x="37" y="139"/>
                  </a:lnTo>
                  <a:lnTo>
                    <a:pt x="38" y="132"/>
                  </a:lnTo>
                  <a:lnTo>
                    <a:pt x="42" y="126"/>
                  </a:lnTo>
                  <a:lnTo>
                    <a:pt x="49" y="122"/>
                  </a:lnTo>
                  <a:lnTo>
                    <a:pt x="58" y="121"/>
                  </a:lnTo>
                  <a:lnTo>
                    <a:pt x="60" y="122"/>
                  </a:lnTo>
                  <a:lnTo>
                    <a:pt x="60" y="126"/>
                  </a:lnTo>
                  <a:lnTo>
                    <a:pt x="58" y="133"/>
                  </a:lnTo>
                  <a:lnTo>
                    <a:pt x="56" y="139"/>
                  </a:lnTo>
                  <a:lnTo>
                    <a:pt x="47" y="144"/>
                  </a:lnTo>
                  <a:lnTo>
                    <a:pt x="35" y="148"/>
                  </a:lnTo>
                  <a:lnTo>
                    <a:pt x="35" y="257"/>
                  </a:lnTo>
                  <a:lnTo>
                    <a:pt x="31" y="257"/>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5172" name="Freeform 18"/>
            <p:cNvSpPr/>
            <p:nvPr/>
          </p:nvSpPr>
          <p:spPr>
            <a:xfrm>
              <a:off x="1672" y="164"/>
              <a:ext cx="111" cy="425"/>
            </a:xfrm>
            <a:custGeom>
              <a:avLst/>
              <a:gdLst/>
              <a:ahLst/>
              <a:cxnLst>
                <a:cxn ang="0">
                  <a:pos x="52" y="272"/>
                </a:cxn>
                <a:cxn ang="0">
                  <a:pos x="44" y="270"/>
                </a:cxn>
                <a:cxn ang="0">
                  <a:pos x="26" y="265"/>
                </a:cxn>
                <a:cxn ang="0">
                  <a:pos x="8" y="249"/>
                </a:cxn>
                <a:cxn ang="0">
                  <a:pos x="0" y="219"/>
                </a:cxn>
                <a:cxn ang="0">
                  <a:pos x="8" y="219"/>
                </a:cxn>
                <a:cxn ang="0">
                  <a:pos x="25" y="223"/>
                </a:cxn>
                <a:cxn ang="0">
                  <a:pos x="41" y="235"/>
                </a:cxn>
                <a:cxn ang="0">
                  <a:pos x="52" y="265"/>
                </a:cxn>
                <a:cxn ang="0">
                  <a:pos x="50" y="168"/>
                </a:cxn>
                <a:cxn ang="0">
                  <a:pos x="35" y="165"/>
                </a:cxn>
                <a:cxn ang="0">
                  <a:pos x="17" y="156"/>
                </a:cxn>
                <a:cxn ang="0">
                  <a:pos x="3" y="134"/>
                </a:cxn>
                <a:cxn ang="0">
                  <a:pos x="3" y="116"/>
                </a:cxn>
                <a:cxn ang="0">
                  <a:pos x="19" y="120"/>
                </a:cxn>
                <a:cxn ang="0">
                  <a:pos x="39" y="133"/>
                </a:cxn>
                <a:cxn ang="0">
                  <a:pos x="52" y="161"/>
                </a:cxn>
                <a:cxn ang="0">
                  <a:pos x="53" y="50"/>
                </a:cxn>
                <a:cxn ang="0">
                  <a:pos x="54" y="36"/>
                </a:cxn>
                <a:cxn ang="0">
                  <a:pos x="65" y="17"/>
                </a:cxn>
                <a:cxn ang="0">
                  <a:pos x="87" y="3"/>
                </a:cxn>
                <a:cxn ang="0">
                  <a:pos x="103" y="3"/>
                </a:cxn>
                <a:cxn ang="0">
                  <a:pos x="99" y="21"/>
                </a:cxn>
                <a:cxn ang="0">
                  <a:pos x="84" y="42"/>
                </a:cxn>
                <a:cxn ang="0">
                  <a:pos x="58" y="52"/>
                </a:cxn>
                <a:cxn ang="0">
                  <a:pos x="58" y="127"/>
                </a:cxn>
                <a:cxn ang="0">
                  <a:pos x="61" y="112"/>
                </a:cxn>
                <a:cxn ang="0">
                  <a:pos x="72" y="94"/>
                </a:cxn>
                <a:cxn ang="0">
                  <a:pos x="93" y="80"/>
                </a:cxn>
                <a:cxn ang="0">
                  <a:pos x="111" y="80"/>
                </a:cxn>
                <a:cxn ang="0">
                  <a:pos x="111" y="91"/>
                </a:cxn>
                <a:cxn ang="0">
                  <a:pos x="107" y="108"/>
                </a:cxn>
                <a:cxn ang="0">
                  <a:pos x="91" y="126"/>
                </a:cxn>
                <a:cxn ang="0">
                  <a:pos x="58" y="135"/>
                </a:cxn>
                <a:cxn ang="0">
                  <a:pos x="58" y="236"/>
                </a:cxn>
                <a:cxn ang="0">
                  <a:pos x="61" y="223"/>
                </a:cxn>
                <a:cxn ang="0">
                  <a:pos x="73" y="208"/>
                </a:cxn>
                <a:cxn ang="0">
                  <a:pos x="97" y="200"/>
                </a:cxn>
                <a:cxn ang="0">
                  <a:pos x="99" y="207"/>
                </a:cxn>
                <a:cxn ang="0">
                  <a:pos x="97" y="220"/>
                </a:cxn>
                <a:cxn ang="0">
                  <a:pos x="87" y="235"/>
                </a:cxn>
                <a:cxn ang="0">
                  <a:pos x="58" y="245"/>
                </a:cxn>
                <a:cxn ang="0">
                  <a:pos x="52" y="425"/>
                </a:cxn>
              </a:cxnLst>
              <a:rect l="0" t="0" r="0" b="0"/>
              <a:pathLst>
                <a:path w="111" h="425">
                  <a:moveTo>
                    <a:pt x="52" y="425"/>
                  </a:moveTo>
                  <a:lnTo>
                    <a:pt x="52" y="272"/>
                  </a:lnTo>
                  <a:lnTo>
                    <a:pt x="50" y="270"/>
                  </a:lnTo>
                  <a:lnTo>
                    <a:pt x="44" y="270"/>
                  </a:lnTo>
                  <a:lnTo>
                    <a:pt x="35" y="269"/>
                  </a:lnTo>
                  <a:lnTo>
                    <a:pt x="26" y="265"/>
                  </a:lnTo>
                  <a:lnTo>
                    <a:pt x="17" y="258"/>
                  </a:lnTo>
                  <a:lnTo>
                    <a:pt x="8" y="249"/>
                  </a:lnTo>
                  <a:lnTo>
                    <a:pt x="3" y="236"/>
                  </a:lnTo>
                  <a:lnTo>
                    <a:pt x="0" y="219"/>
                  </a:lnTo>
                  <a:lnTo>
                    <a:pt x="3" y="219"/>
                  </a:lnTo>
                  <a:lnTo>
                    <a:pt x="8" y="219"/>
                  </a:lnTo>
                  <a:lnTo>
                    <a:pt x="15" y="220"/>
                  </a:lnTo>
                  <a:lnTo>
                    <a:pt x="25" y="223"/>
                  </a:lnTo>
                  <a:lnTo>
                    <a:pt x="33" y="227"/>
                  </a:lnTo>
                  <a:lnTo>
                    <a:pt x="41" y="235"/>
                  </a:lnTo>
                  <a:lnTo>
                    <a:pt x="48" y="247"/>
                  </a:lnTo>
                  <a:lnTo>
                    <a:pt x="52" y="265"/>
                  </a:lnTo>
                  <a:lnTo>
                    <a:pt x="52" y="168"/>
                  </a:lnTo>
                  <a:lnTo>
                    <a:pt x="50" y="168"/>
                  </a:lnTo>
                  <a:lnTo>
                    <a:pt x="44" y="168"/>
                  </a:lnTo>
                  <a:lnTo>
                    <a:pt x="35" y="165"/>
                  </a:lnTo>
                  <a:lnTo>
                    <a:pt x="26" y="161"/>
                  </a:lnTo>
                  <a:lnTo>
                    <a:pt x="17" y="156"/>
                  </a:lnTo>
                  <a:lnTo>
                    <a:pt x="8" y="146"/>
                  </a:lnTo>
                  <a:lnTo>
                    <a:pt x="3" y="134"/>
                  </a:lnTo>
                  <a:lnTo>
                    <a:pt x="0" y="116"/>
                  </a:lnTo>
                  <a:lnTo>
                    <a:pt x="3" y="116"/>
                  </a:lnTo>
                  <a:lnTo>
                    <a:pt x="10" y="118"/>
                  </a:lnTo>
                  <a:lnTo>
                    <a:pt x="19" y="120"/>
                  </a:lnTo>
                  <a:lnTo>
                    <a:pt x="29" y="125"/>
                  </a:lnTo>
                  <a:lnTo>
                    <a:pt x="39" y="133"/>
                  </a:lnTo>
                  <a:lnTo>
                    <a:pt x="48" y="145"/>
                  </a:lnTo>
                  <a:lnTo>
                    <a:pt x="52" y="161"/>
                  </a:lnTo>
                  <a:lnTo>
                    <a:pt x="52" y="52"/>
                  </a:lnTo>
                  <a:lnTo>
                    <a:pt x="53" y="50"/>
                  </a:lnTo>
                  <a:lnTo>
                    <a:pt x="53" y="44"/>
                  </a:lnTo>
                  <a:lnTo>
                    <a:pt x="54" y="36"/>
                  </a:lnTo>
                  <a:lnTo>
                    <a:pt x="58" y="26"/>
                  </a:lnTo>
                  <a:lnTo>
                    <a:pt x="65" y="17"/>
                  </a:lnTo>
                  <a:lnTo>
                    <a:pt x="75" y="9"/>
                  </a:lnTo>
                  <a:lnTo>
                    <a:pt x="87" y="3"/>
                  </a:lnTo>
                  <a:lnTo>
                    <a:pt x="104" y="0"/>
                  </a:lnTo>
                  <a:lnTo>
                    <a:pt x="103" y="3"/>
                  </a:lnTo>
                  <a:lnTo>
                    <a:pt x="102" y="11"/>
                  </a:lnTo>
                  <a:lnTo>
                    <a:pt x="99" y="21"/>
                  </a:lnTo>
                  <a:lnTo>
                    <a:pt x="92" y="32"/>
                  </a:lnTo>
                  <a:lnTo>
                    <a:pt x="84" y="42"/>
                  </a:lnTo>
                  <a:lnTo>
                    <a:pt x="73" y="49"/>
                  </a:lnTo>
                  <a:lnTo>
                    <a:pt x="58" y="52"/>
                  </a:lnTo>
                  <a:lnTo>
                    <a:pt x="58" y="130"/>
                  </a:lnTo>
                  <a:lnTo>
                    <a:pt x="58" y="127"/>
                  </a:lnTo>
                  <a:lnTo>
                    <a:pt x="60" y="122"/>
                  </a:lnTo>
                  <a:lnTo>
                    <a:pt x="61" y="112"/>
                  </a:lnTo>
                  <a:lnTo>
                    <a:pt x="65" y="103"/>
                  </a:lnTo>
                  <a:lnTo>
                    <a:pt x="72" y="94"/>
                  </a:lnTo>
                  <a:lnTo>
                    <a:pt x="80" y="85"/>
                  </a:lnTo>
                  <a:lnTo>
                    <a:pt x="93" y="80"/>
                  </a:lnTo>
                  <a:lnTo>
                    <a:pt x="110" y="77"/>
                  </a:lnTo>
                  <a:lnTo>
                    <a:pt x="111" y="80"/>
                  </a:lnTo>
                  <a:lnTo>
                    <a:pt x="111" y="84"/>
                  </a:lnTo>
                  <a:lnTo>
                    <a:pt x="111" y="91"/>
                  </a:lnTo>
                  <a:lnTo>
                    <a:pt x="110" y="100"/>
                  </a:lnTo>
                  <a:lnTo>
                    <a:pt x="107" y="108"/>
                  </a:lnTo>
                  <a:lnTo>
                    <a:pt x="100" y="118"/>
                  </a:lnTo>
                  <a:lnTo>
                    <a:pt x="91" y="126"/>
                  </a:lnTo>
                  <a:lnTo>
                    <a:pt x="77" y="133"/>
                  </a:lnTo>
                  <a:lnTo>
                    <a:pt x="58" y="135"/>
                  </a:lnTo>
                  <a:lnTo>
                    <a:pt x="58" y="239"/>
                  </a:lnTo>
                  <a:lnTo>
                    <a:pt x="58" y="236"/>
                  </a:lnTo>
                  <a:lnTo>
                    <a:pt x="60" y="231"/>
                  </a:lnTo>
                  <a:lnTo>
                    <a:pt x="61" y="223"/>
                  </a:lnTo>
                  <a:lnTo>
                    <a:pt x="66" y="215"/>
                  </a:lnTo>
                  <a:lnTo>
                    <a:pt x="73" y="208"/>
                  </a:lnTo>
                  <a:lnTo>
                    <a:pt x="83" y="203"/>
                  </a:lnTo>
                  <a:lnTo>
                    <a:pt x="97" y="200"/>
                  </a:lnTo>
                  <a:lnTo>
                    <a:pt x="97" y="201"/>
                  </a:lnTo>
                  <a:lnTo>
                    <a:pt x="99" y="207"/>
                  </a:lnTo>
                  <a:lnTo>
                    <a:pt x="99" y="212"/>
                  </a:lnTo>
                  <a:lnTo>
                    <a:pt x="97" y="220"/>
                  </a:lnTo>
                  <a:lnTo>
                    <a:pt x="93" y="228"/>
                  </a:lnTo>
                  <a:lnTo>
                    <a:pt x="87" y="235"/>
                  </a:lnTo>
                  <a:lnTo>
                    <a:pt x="75" y="242"/>
                  </a:lnTo>
                  <a:lnTo>
                    <a:pt x="58" y="245"/>
                  </a:lnTo>
                  <a:lnTo>
                    <a:pt x="58" y="425"/>
                  </a:lnTo>
                  <a:lnTo>
                    <a:pt x="52" y="425"/>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5173" name="Freeform 19"/>
            <p:cNvSpPr/>
            <p:nvPr/>
          </p:nvSpPr>
          <p:spPr>
            <a:xfrm>
              <a:off x="2065" y="361"/>
              <a:ext cx="100" cy="228"/>
            </a:xfrm>
            <a:custGeom>
              <a:avLst/>
              <a:gdLst/>
              <a:ahLst/>
              <a:cxnLst>
                <a:cxn ang="0">
                  <a:pos x="52" y="176"/>
                </a:cxn>
                <a:cxn ang="0">
                  <a:pos x="59" y="176"/>
                </a:cxn>
                <a:cxn ang="0">
                  <a:pos x="74" y="169"/>
                </a:cxn>
                <a:cxn ang="0">
                  <a:pos x="86" y="154"/>
                </a:cxn>
                <a:cxn ang="0">
                  <a:pos x="86" y="141"/>
                </a:cxn>
                <a:cxn ang="0">
                  <a:pos x="74" y="143"/>
                </a:cxn>
                <a:cxn ang="0">
                  <a:pos x="58" y="158"/>
                </a:cxn>
                <a:cxn ang="0">
                  <a:pos x="52" y="118"/>
                </a:cxn>
                <a:cxn ang="0">
                  <a:pos x="61" y="116"/>
                </a:cxn>
                <a:cxn ang="0">
                  <a:pos x="78" y="110"/>
                </a:cxn>
                <a:cxn ang="0">
                  <a:pos x="92" y="92"/>
                </a:cxn>
                <a:cxn ang="0">
                  <a:pos x="92" y="77"/>
                </a:cxn>
                <a:cxn ang="0">
                  <a:pos x="81" y="79"/>
                </a:cxn>
                <a:cxn ang="0">
                  <a:pos x="65" y="88"/>
                </a:cxn>
                <a:cxn ang="0">
                  <a:pos x="52" y="115"/>
                </a:cxn>
                <a:cxn ang="0">
                  <a:pos x="55" y="48"/>
                </a:cxn>
                <a:cxn ang="0">
                  <a:pos x="67" y="45"/>
                </a:cxn>
                <a:cxn ang="0">
                  <a:pos x="85" y="37"/>
                </a:cxn>
                <a:cxn ang="0">
                  <a:pos x="97" y="17"/>
                </a:cxn>
                <a:cxn ang="0">
                  <a:pos x="97" y="0"/>
                </a:cxn>
                <a:cxn ang="0">
                  <a:pos x="83" y="3"/>
                </a:cxn>
                <a:cxn ang="0">
                  <a:pos x="65" y="14"/>
                </a:cxn>
                <a:cxn ang="0">
                  <a:pos x="50" y="45"/>
                </a:cxn>
                <a:cxn ang="0">
                  <a:pos x="47" y="35"/>
                </a:cxn>
                <a:cxn ang="0">
                  <a:pos x="38" y="18"/>
                </a:cxn>
                <a:cxn ang="0">
                  <a:pos x="16" y="3"/>
                </a:cxn>
                <a:cxn ang="0">
                  <a:pos x="1" y="3"/>
                </a:cxn>
                <a:cxn ang="0">
                  <a:pos x="5" y="19"/>
                </a:cxn>
                <a:cxn ang="0">
                  <a:pos x="19" y="38"/>
                </a:cxn>
                <a:cxn ang="0">
                  <a:pos x="47" y="48"/>
                </a:cxn>
                <a:cxn ang="0">
                  <a:pos x="47" y="132"/>
                </a:cxn>
                <a:cxn ang="0">
                  <a:pos x="42" y="118"/>
                </a:cxn>
                <a:cxn ang="0">
                  <a:pos x="25" y="103"/>
                </a:cxn>
                <a:cxn ang="0">
                  <a:pos x="12" y="103"/>
                </a:cxn>
                <a:cxn ang="0">
                  <a:pos x="16" y="116"/>
                </a:cxn>
                <a:cxn ang="0">
                  <a:pos x="25" y="132"/>
                </a:cxn>
                <a:cxn ang="0">
                  <a:pos x="47" y="141"/>
                </a:cxn>
                <a:cxn ang="0">
                  <a:pos x="52" y="228"/>
                </a:cxn>
              </a:cxnLst>
              <a:rect l="0" t="0" r="0" b="0"/>
              <a:pathLst>
                <a:path w="100" h="228">
                  <a:moveTo>
                    <a:pt x="52" y="228"/>
                  </a:moveTo>
                  <a:lnTo>
                    <a:pt x="52" y="176"/>
                  </a:lnTo>
                  <a:lnTo>
                    <a:pt x="55" y="176"/>
                  </a:lnTo>
                  <a:lnTo>
                    <a:pt x="59" y="176"/>
                  </a:lnTo>
                  <a:lnTo>
                    <a:pt x="67" y="173"/>
                  </a:lnTo>
                  <a:lnTo>
                    <a:pt x="74" y="169"/>
                  </a:lnTo>
                  <a:lnTo>
                    <a:pt x="81" y="163"/>
                  </a:lnTo>
                  <a:lnTo>
                    <a:pt x="86" y="154"/>
                  </a:lnTo>
                  <a:lnTo>
                    <a:pt x="88" y="141"/>
                  </a:lnTo>
                  <a:lnTo>
                    <a:pt x="86" y="141"/>
                  </a:lnTo>
                  <a:lnTo>
                    <a:pt x="81" y="142"/>
                  </a:lnTo>
                  <a:lnTo>
                    <a:pt x="74" y="143"/>
                  </a:lnTo>
                  <a:lnTo>
                    <a:pt x="66" y="149"/>
                  </a:lnTo>
                  <a:lnTo>
                    <a:pt x="58" y="158"/>
                  </a:lnTo>
                  <a:lnTo>
                    <a:pt x="52" y="173"/>
                  </a:lnTo>
                  <a:lnTo>
                    <a:pt x="52" y="118"/>
                  </a:lnTo>
                  <a:lnTo>
                    <a:pt x="55" y="118"/>
                  </a:lnTo>
                  <a:lnTo>
                    <a:pt x="61" y="116"/>
                  </a:lnTo>
                  <a:lnTo>
                    <a:pt x="69" y="115"/>
                  </a:lnTo>
                  <a:lnTo>
                    <a:pt x="78" y="110"/>
                  </a:lnTo>
                  <a:lnTo>
                    <a:pt x="86" y="103"/>
                  </a:lnTo>
                  <a:lnTo>
                    <a:pt x="92" y="92"/>
                  </a:lnTo>
                  <a:lnTo>
                    <a:pt x="94" y="77"/>
                  </a:lnTo>
                  <a:lnTo>
                    <a:pt x="92" y="77"/>
                  </a:lnTo>
                  <a:lnTo>
                    <a:pt x="88" y="77"/>
                  </a:lnTo>
                  <a:lnTo>
                    <a:pt x="81" y="79"/>
                  </a:lnTo>
                  <a:lnTo>
                    <a:pt x="73" y="81"/>
                  </a:lnTo>
                  <a:lnTo>
                    <a:pt x="65" y="88"/>
                  </a:lnTo>
                  <a:lnTo>
                    <a:pt x="58" y="99"/>
                  </a:lnTo>
                  <a:lnTo>
                    <a:pt x="52" y="115"/>
                  </a:lnTo>
                  <a:lnTo>
                    <a:pt x="52" y="48"/>
                  </a:lnTo>
                  <a:lnTo>
                    <a:pt x="55" y="48"/>
                  </a:lnTo>
                  <a:lnTo>
                    <a:pt x="61" y="48"/>
                  </a:lnTo>
                  <a:lnTo>
                    <a:pt x="67" y="45"/>
                  </a:lnTo>
                  <a:lnTo>
                    <a:pt x="77" y="42"/>
                  </a:lnTo>
                  <a:lnTo>
                    <a:pt x="85" y="37"/>
                  </a:lnTo>
                  <a:lnTo>
                    <a:pt x="92" y="27"/>
                  </a:lnTo>
                  <a:lnTo>
                    <a:pt x="97" y="17"/>
                  </a:lnTo>
                  <a:lnTo>
                    <a:pt x="100" y="0"/>
                  </a:lnTo>
                  <a:lnTo>
                    <a:pt x="97" y="0"/>
                  </a:lnTo>
                  <a:lnTo>
                    <a:pt x="92" y="0"/>
                  </a:lnTo>
                  <a:lnTo>
                    <a:pt x="83" y="3"/>
                  </a:lnTo>
                  <a:lnTo>
                    <a:pt x="74" y="7"/>
                  </a:lnTo>
                  <a:lnTo>
                    <a:pt x="65" y="14"/>
                  </a:lnTo>
                  <a:lnTo>
                    <a:pt x="56" y="27"/>
                  </a:lnTo>
                  <a:lnTo>
                    <a:pt x="50" y="45"/>
                  </a:lnTo>
                  <a:lnTo>
                    <a:pt x="50" y="42"/>
                  </a:lnTo>
                  <a:lnTo>
                    <a:pt x="47" y="35"/>
                  </a:lnTo>
                  <a:lnTo>
                    <a:pt x="43" y="27"/>
                  </a:lnTo>
                  <a:lnTo>
                    <a:pt x="38" y="18"/>
                  </a:lnTo>
                  <a:lnTo>
                    <a:pt x="28" y="10"/>
                  </a:lnTo>
                  <a:lnTo>
                    <a:pt x="16" y="3"/>
                  </a:lnTo>
                  <a:lnTo>
                    <a:pt x="0" y="0"/>
                  </a:lnTo>
                  <a:lnTo>
                    <a:pt x="1" y="3"/>
                  </a:lnTo>
                  <a:lnTo>
                    <a:pt x="3" y="10"/>
                  </a:lnTo>
                  <a:lnTo>
                    <a:pt x="5" y="19"/>
                  </a:lnTo>
                  <a:lnTo>
                    <a:pt x="11" y="29"/>
                  </a:lnTo>
                  <a:lnTo>
                    <a:pt x="19" y="38"/>
                  </a:lnTo>
                  <a:lnTo>
                    <a:pt x="31" y="45"/>
                  </a:lnTo>
                  <a:lnTo>
                    <a:pt x="47" y="48"/>
                  </a:lnTo>
                  <a:lnTo>
                    <a:pt x="47" y="135"/>
                  </a:lnTo>
                  <a:lnTo>
                    <a:pt x="47" y="132"/>
                  </a:lnTo>
                  <a:lnTo>
                    <a:pt x="46" y="126"/>
                  </a:lnTo>
                  <a:lnTo>
                    <a:pt x="42" y="118"/>
                  </a:lnTo>
                  <a:lnTo>
                    <a:pt x="35" y="110"/>
                  </a:lnTo>
                  <a:lnTo>
                    <a:pt x="25" y="103"/>
                  </a:lnTo>
                  <a:lnTo>
                    <a:pt x="12" y="100"/>
                  </a:lnTo>
                  <a:lnTo>
                    <a:pt x="12" y="103"/>
                  </a:lnTo>
                  <a:lnTo>
                    <a:pt x="13" y="108"/>
                  </a:lnTo>
                  <a:lnTo>
                    <a:pt x="16" y="116"/>
                  </a:lnTo>
                  <a:lnTo>
                    <a:pt x="20" y="124"/>
                  </a:lnTo>
                  <a:lnTo>
                    <a:pt x="25" y="132"/>
                  </a:lnTo>
                  <a:lnTo>
                    <a:pt x="35" y="139"/>
                  </a:lnTo>
                  <a:lnTo>
                    <a:pt x="47" y="141"/>
                  </a:lnTo>
                  <a:lnTo>
                    <a:pt x="47" y="228"/>
                  </a:lnTo>
                  <a:lnTo>
                    <a:pt x="52" y="228"/>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5174" name="Freeform 20"/>
            <p:cNvSpPr/>
            <p:nvPr/>
          </p:nvSpPr>
          <p:spPr>
            <a:xfrm>
              <a:off x="2921" y="361"/>
              <a:ext cx="100" cy="228"/>
            </a:xfrm>
            <a:custGeom>
              <a:avLst/>
              <a:gdLst/>
              <a:ahLst/>
              <a:cxnLst>
                <a:cxn ang="0">
                  <a:pos x="53" y="176"/>
                </a:cxn>
                <a:cxn ang="0">
                  <a:pos x="60" y="176"/>
                </a:cxn>
                <a:cxn ang="0">
                  <a:pos x="74" y="169"/>
                </a:cxn>
                <a:cxn ang="0">
                  <a:pos x="87" y="154"/>
                </a:cxn>
                <a:cxn ang="0">
                  <a:pos x="87" y="141"/>
                </a:cxn>
                <a:cxn ang="0">
                  <a:pos x="74" y="143"/>
                </a:cxn>
                <a:cxn ang="0">
                  <a:pos x="60" y="158"/>
                </a:cxn>
                <a:cxn ang="0">
                  <a:pos x="53" y="118"/>
                </a:cxn>
                <a:cxn ang="0">
                  <a:pos x="61" y="116"/>
                </a:cxn>
                <a:cxn ang="0">
                  <a:pos x="78" y="110"/>
                </a:cxn>
                <a:cxn ang="0">
                  <a:pos x="92" y="92"/>
                </a:cxn>
                <a:cxn ang="0">
                  <a:pos x="92" y="77"/>
                </a:cxn>
                <a:cxn ang="0">
                  <a:pos x="81" y="79"/>
                </a:cxn>
                <a:cxn ang="0">
                  <a:pos x="65" y="88"/>
                </a:cxn>
                <a:cxn ang="0">
                  <a:pos x="53" y="115"/>
                </a:cxn>
                <a:cxn ang="0">
                  <a:pos x="56" y="48"/>
                </a:cxn>
                <a:cxn ang="0">
                  <a:pos x="68" y="45"/>
                </a:cxn>
                <a:cxn ang="0">
                  <a:pos x="85" y="37"/>
                </a:cxn>
                <a:cxn ang="0">
                  <a:pos x="97" y="17"/>
                </a:cxn>
                <a:cxn ang="0">
                  <a:pos x="97" y="0"/>
                </a:cxn>
                <a:cxn ang="0">
                  <a:pos x="84" y="3"/>
                </a:cxn>
                <a:cxn ang="0">
                  <a:pos x="65" y="14"/>
                </a:cxn>
                <a:cxn ang="0">
                  <a:pos x="50" y="45"/>
                </a:cxn>
                <a:cxn ang="0">
                  <a:pos x="47" y="35"/>
                </a:cxn>
                <a:cxn ang="0">
                  <a:pos x="38" y="18"/>
                </a:cxn>
                <a:cxn ang="0">
                  <a:pos x="16" y="3"/>
                </a:cxn>
                <a:cxn ang="0">
                  <a:pos x="2" y="3"/>
                </a:cxn>
                <a:cxn ang="0">
                  <a:pos x="6" y="19"/>
                </a:cxn>
                <a:cxn ang="0">
                  <a:pos x="19" y="38"/>
                </a:cxn>
                <a:cxn ang="0">
                  <a:pos x="47" y="48"/>
                </a:cxn>
                <a:cxn ang="0">
                  <a:pos x="47" y="132"/>
                </a:cxn>
                <a:cxn ang="0">
                  <a:pos x="42" y="118"/>
                </a:cxn>
                <a:cxn ang="0">
                  <a:pos x="26" y="103"/>
                </a:cxn>
                <a:cxn ang="0">
                  <a:pos x="12" y="103"/>
                </a:cxn>
                <a:cxn ang="0">
                  <a:pos x="16" y="116"/>
                </a:cxn>
                <a:cxn ang="0">
                  <a:pos x="26" y="132"/>
                </a:cxn>
                <a:cxn ang="0">
                  <a:pos x="47" y="141"/>
                </a:cxn>
                <a:cxn ang="0">
                  <a:pos x="53" y="228"/>
                </a:cxn>
              </a:cxnLst>
              <a:rect l="0" t="0" r="0" b="0"/>
              <a:pathLst>
                <a:path w="100" h="228">
                  <a:moveTo>
                    <a:pt x="53" y="228"/>
                  </a:moveTo>
                  <a:lnTo>
                    <a:pt x="53" y="176"/>
                  </a:lnTo>
                  <a:lnTo>
                    <a:pt x="56" y="176"/>
                  </a:lnTo>
                  <a:lnTo>
                    <a:pt x="60" y="176"/>
                  </a:lnTo>
                  <a:lnTo>
                    <a:pt x="68" y="173"/>
                  </a:lnTo>
                  <a:lnTo>
                    <a:pt x="74" y="169"/>
                  </a:lnTo>
                  <a:lnTo>
                    <a:pt x="81" y="163"/>
                  </a:lnTo>
                  <a:lnTo>
                    <a:pt x="87" y="154"/>
                  </a:lnTo>
                  <a:lnTo>
                    <a:pt x="88" y="141"/>
                  </a:lnTo>
                  <a:lnTo>
                    <a:pt x="87" y="141"/>
                  </a:lnTo>
                  <a:lnTo>
                    <a:pt x="81" y="142"/>
                  </a:lnTo>
                  <a:lnTo>
                    <a:pt x="74" y="143"/>
                  </a:lnTo>
                  <a:lnTo>
                    <a:pt x="66" y="149"/>
                  </a:lnTo>
                  <a:lnTo>
                    <a:pt x="60" y="158"/>
                  </a:lnTo>
                  <a:lnTo>
                    <a:pt x="53" y="173"/>
                  </a:lnTo>
                  <a:lnTo>
                    <a:pt x="53" y="118"/>
                  </a:lnTo>
                  <a:lnTo>
                    <a:pt x="56" y="118"/>
                  </a:lnTo>
                  <a:lnTo>
                    <a:pt x="61" y="116"/>
                  </a:lnTo>
                  <a:lnTo>
                    <a:pt x="69" y="115"/>
                  </a:lnTo>
                  <a:lnTo>
                    <a:pt x="78" y="110"/>
                  </a:lnTo>
                  <a:lnTo>
                    <a:pt x="87" y="103"/>
                  </a:lnTo>
                  <a:lnTo>
                    <a:pt x="92" y="92"/>
                  </a:lnTo>
                  <a:lnTo>
                    <a:pt x="95" y="77"/>
                  </a:lnTo>
                  <a:lnTo>
                    <a:pt x="92" y="77"/>
                  </a:lnTo>
                  <a:lnTo>
                    <a:pt x="88" y="77"/>
                  </a:lnTo>
                  <a:lnTo>
                    <a:pt x="81" y="79"/>
                  </a:lnTo>
                  <a:lnTo>
                    <a:pt x="73" y="81"/>
                  </a:lnTo>
                  <a:lnTo>
                    <a:pt x="65" y="88"/>
                  </a:lnTo>
                  <a:lnTo>
                    <a:pt x="58" y="99"/>
                  </a:lnTo>
                  <a:lnTo>
                    <a:pt x="53" y="115"/>
                  </a:lnTo>
                  <a:lnTo>
                    <a:pt x="53" y="48"/>
                  </a:lnTo>
                  <a:lnTo>
                    <a:pt x="56" y="48"/>
                  </a:lnTo>
                  <a:lnTo>
                    <a:pt x="61" y="48"/>
                  </a:lnTo>
                  <a:lnTo>
                    <a:pt x="68" y="45"/>
                  </a:lnTo>
                  <a:lnTo>
                    <a:pt x="77" y="42"/>
                  </a:lnTo>
                  <a:lnTo>
                    <a:pt x="85" y="37"/>
                  </a:lnTo>
                  <a:lnTo>
                    <a:pt x="93" y="27"/>
                  </a:lnTo>
                  <a:lnTo>
                    <a:pt x="97" y="17"/>
                  </a:lnTo>
                  <a:lnTo>
                    <a:pt x="100" y="0"/>
                  </a:lnTo>
                  <a:lnTo>
                    <a:pt x="97" y="0"/>
                  </a:lnTo>
                  <a:lnTo>
                    <a:pt x="92" y="0"/>
                  </a:lnTo>
                  <a:lnTo>
                    <a:pt x="84" y="3"/>
                  </a:lnTo>
                  <a:lnTo>
                    <a:pt x="74" y="7"/>
                  </a:lnTo>
                  <a:lnTo>
                    <a:pt x="65" y="14"/>
                  </a:lnTo>
                  <a:lnTo>
                    <a:pt x="57" y="27"/>
                  </a:lnTo>
                  <a:lnTo>
                    <a:pt x="50" y="45"/>
                  </a:lnTo>
                  <a:lnTo>
                    <a:pt x="50" y="42"/>
                  </a:lnTo>
                  <a:lnTo>
                    <a:pt x="47" y="35"/>
                  </a:lnTo>
                  <a:lnTo>
                    <a:pt x="43" y="27"/>
                  </a:lnTo>
                  <a:lnTo>
                    <a:pt x="38" y="18"/>
                  </a:lnTo>
                  <a:lnTo>
                    <a:pt x="29" y="10"/>
                  </a:lnTo>
                  <a:lnTo>
                    <a:pt x="16" y="3"/>
                  </a:lnTo>
                  <a:lnTo>
                    <a:pt x="0" y="0"/>
                  </a:lnTo>
                  <a:lnTo>
                    <a:pt x="2" y="3"/>
                  </a:lnTo>
                  <a:lnTo>
                    <a:pt x="3" y="10"/>
                  </a:lnTo>
                  <a:lnTo>
                    <a:pt x="6" y="19"/>
                  </a:lnTo>
                  <a:lnTo>
                    <a:pt x="11" y="29"/>
                  </a:lnTo>
                  <a:lnTo>
                    <a:pt x="19" y="38"/>
                  </a:lnTo>
                  <a:lnTo>
                    <a:pt x="31" y="45"/>
                  </a:lnTo>
                  <a:lnTo>
                    <a:pt x="47" y="48"/>
                  </a:lnTo>
                  <a:lnTo>
                    <a:pt x="47" y="135"/>
                  </a:lnTo>
                  <a:lnTo>
                    <a:pt x="47" y="132"/>
                  </a:lnTo>
                  <a:lnTo>
                    <a:pt x="46" y="126"/>
                  </a:lnTo>
                  <a:lnTo>
                    <a:pt x="42" y="118"/>
                  </a:lnTo>
                  <a:lnTo>
                    <a:pt x="35" y="110"/>
                  </a:lnTo>
                  <a:lnTo>
                    <a:pt x="26" y="103"/>
                  </a:lnTo>
                  <a:lnTo>
                    <a:pt x="12" y="100"/>
                  </a:lnTo>
                  <a:lnTo>
                    <a:pt x="12" y="103"/>
                  </a:lnTo>
                  <a:lnTo>
                    <a:pt x="14" y="108"/>
                  </a:lnTo>
                  <a:lnTo>
                    <a:pt x="16" y="116"/>
                  </a:lnTo>
                  <a:lnTo>
                    <a:pt x="20" y="124"/>
                  </a:lnTo>
                  <a:lnTo>
                    <a:pt x="26" y="132"/>
                  </a:lnTo>
                  <a:lnTo>
                    <a:pt x="35" y="139"/>
                  </a:lnTo>
                  <a:lnTo>
                    <a:pt x="47" y="141"/>
                  </a:lnTo>
                  <a:lnTo>
                    <a:pt x="47" y="228"/>
                  </a:lnTo>
                  <a:lnTo>
                    <a:pt x="53" y="228"/>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5175" name="Freeform 21"/>
            <p:cNvSpPr/>
            <p:nvPr/>
          </p:nvSpPr>
          <p:spPr>
            <a:xfrm>
              <a:off x="2273" y="187"/>
              <a:ext cx="175" cy="402"/>
            </a:xfrm>
            <a:custGeom>
              <a:avLst/>
              <a:gdLst/>
              <a:ahLst/>
              <a:cxnLst>
                <a:cxn ang="0">
                  <a:pos x="93" y="309"/>
                </a:cxn>
                <a:cxn ang="0">
                  <a:pos x="101" y="309"/>
                </a:cxn>
                <a:cxn ang="0">
                  <a:pos x="118" y="304"/>
                </a:cxn>
                <a:cxn ang="0">
                  <a:pos x="138" y="292"/>
                </a:cxn>
                <a:cxn ang="0">
                  <a:pos x="152" y="266"/>
                </a:cxn>
                <a:cxn ang="0">
                  <a:pos x="152" y="247"/>
                </a:cxn>
                <a:cxn ang="0">
                  <a:pos x="138" y="250"/>
                </a:cxn>
                <a:cxn ang="0">
                  <a:pos x="120" y="259"/>
                </a:cxn>
                <a:cxn ang="0">
                  <a:pos x="99" y="285"/>
                </a:cxn>
                <a:cxn ang="0">
                  <a:pos x="93" y="207"/>
                </a:cxn>
                <a:cxn ang="0">
                  <a:pos x="102" y="205"/>
                </a:cxn>
                <a:cxn ang="0">
                  <a:pos x="122" y="200"/>
                </a:cxn>
                <a:cxn ang="0">
                  <a:pos x="147" y="185"/>
                </a:cxn>
                <a:cxn ang="0">
                  <a:pos x="163" y="155"/>
                </a:cxn>
                <a:cxn ang="0">
                  <a:pos x="163" y="134"/>
                </a:cxn>
                <a:cxn ang="0">
                  <a:pos x="149" y="135"/>
                </a:cxn>
                <a:cxn ang="0">
                  <a:pos x="129" y="142"/>
                </a:cxn>
                <a:cxn ang="0">
                  <a:pos x="107" y="162"/>
                </a:cxn>
                <a:cxn ang="0">
                  <a:pos x="93" y="201"/>
                </a:cxn>
                <a:cxn ang="0">
                  <a:pos x="95" y="83"/>
                </a:cxn>
                <a:cxn ang="0">
                  <a:pos x="110" y="81"/>
                </a:cxn>
                <a:cxn ang="0">
                  <a:pos x="134" y="73"/>
                </a:cxn>
                <a:cxn ang="0">
                  <a:pos x="157" y="54"/>
                </a:cxn>
                <a:cxn ang="0">
                  <a:pos x="174" y="23"/>
                </a:cxn>
                <a:cxn ang="0">
                  <a:pos x="174" y="0"/>
                </a:cxn>
                <a:cxn ang="0">
                  <a:pos x="157" y="2"/>
                </a:cxn>
                <a:cxn ang="0">
                  <a:pos x="133" y="10"/>
                </a:cxn>
                <a:cxn ang="0">
                  <a:pos x="107" y="33"/>
                </a:cxn>
                <a:cxn ang="0">
                  <a:pos x="87" y="77"/>
                </a:cxn>
                <a:cxn ang="0">
                  <a:pos x="85" y="68"/>
                </a:cxn>
                <a:cxn ang="0">
                  <a:pos x="75" y="46"/>
                </a:cxn>
                <a:cxn ang="0">
                  <a:pos x="55" y="21"/>
                </a:cxn>
                <a:cxn ang="0">
                  <a:pos x="22" y="3"/>
                </a:cxn>
                <a:cxn ang="0">
                  <a:pos x="1" y="3"/>
                </a:cxn>
                <a:cxn ang="0">
                  <a:pos x="4" y="18"/>
                </a:cxn>
                <a:cxn ang="0">
                  <a:pos x="12" y="42"/>
                </a:cxn>
                <a:cxn ang="0">
                  <a:pos x="31" y="65"/>
                </a:cxn>
                <a:cxn ang="0">
                  <a:pos x="62" y="81"/>
                </a:cxn>
                <a:cxn ang="0">
                  <a:pos x="82" y="238"/>
                </a:cxn>
                <a:cxn ang="0">
                  <a:pos x="80" y="228"/>
                </a:cxn>
                <a:cxn ang="0">
                  <a:pos x="72" y="207"/>
                </a:cxn>
                <a:cxn ang="0">
                  <a:pos x="55" y="185"/>
                </a:cxn>
                <a:cxn ang="0">
                  <a:pos x="21" y="176"/>
                </a:cxn>
                <a:cxn ang="0">
                  <a:pos x="22" y="185"/>
                </a:cxn>
                <a:cxn ang="0">
                  <a:pos x="28" y="205"/>
                </a:cxn>
                <a:cxn ang="0">
                  <a:pos x="41" y="230"/>
                </a:cxn>
                <a:cxn ang="0">
                  <a:pos x="66" y="246"/>
                </a:cxn>
                <a:cxn ang="0">
                  <a:pos x="82" y="402"/>
                </a:cxn>
              </a:cxnLst>
              <a:rect l="0" t="0" r="0" b="0"/>
              <a:pathLst>
                <a:path w="175" h="402">
                  <a:moveTo>
                    <a:pt x="93" y="402"/>
                  </a:moveTo>
                  <a:lnTo>
                    <a:pt x="93" y="309"/>
                  </a:lnTo>
                  <a:lnTo>
                    <a:pt x="95" y="309"/>
                  </a:lnTo>
                  <a:lnTo>
                    <a:pt x="101" y="309"/>
                  </a:lnTo>
                  <a:lnTo>
                    <a:pt x="109" y="308"/>
                  </a:lnTo>
                  <a:lnTo>
                    <a:pt x="118" y="304"/>
                  </a:lnTo>
                  <a:lnTo>
                    <a:pt x="129" y="298"/>
                  </a:lnTo>
                  <a:lnTo>
                    <a:pt x="138" y="292"/>
                  </a:lnTo>
                  <a:lnTo>
                    <a:pt x="147" y="281"/>
                  </a:lnTo>
                  <a:lnTo>
                    <a:pt x="152" y="266"/>
                  </a:lnTo>
                  <a:lnTo>
                    <a:pt x="155" y="247"/>
                  </a:lnTo>
                  <a:lnTo>
                    <a:pt x="152" y="247"/>
                  </a:lnTo>
                  <a:lnTo>
                    <a:pt x="147" y="249"/>
                  </a:lnTo>
                  <a:lnTo>
                    <a:pt x="138" y="250"/>
                  </a:lnTo>
                  <a:lnTo>
                    <a:pt x="129" y="253"/>
                  </a:lnTo>
                  <a:lnTo>
                    <a:pt x="120" y="259"/>
                  </a:lnTo>
                  <a:lnTo>
                    <a:pt x="109" y="270"/>
                  </a:lnTo>
                  <a:lnTo>
                    <a:pt x="99" y="285"/>
                  </a:lnTo>
                  <a:lnTo>
                    <a:pt x="93" y="304"/>
                  </a:lnTo>
                  <a:lnTo>
                    <a:pt x="93" y="207"/>
                  </a:lnTo>
                  <a:lnTo>
                    <a:pt x="95" y="207"/>
                  </a:lnTo>
                  <a:lnTo>
                    <a:pt x="102" y="205"/>
                  </a:lnTo>
                  <a:lnTo>
                    <a:pt x="111" y="204"/>
                  </a:lnTo>
                  <a:lnTo>
                    <a:pt x="122" y="200"/>
                  </a:lnTo>
                  <a:lnTo>
                    <a:pt x="134" y="195"/>
                  </a:lnTo>
                  <a:lnTo>
                    <a:pt x="147" y="185"/>
                  </a:lnTo>
                  <a:lnTo>
                    <a:pt x="156" y="173"/>
                  </a:lnTo>
                  <a:lnTo>
                    <a:pt x="163" y="155"/>
                  </a:lnTo>
                  <a:lnTo>
                    <a:pt x="165" y="134"/>
                  </a:lnTo>
                  <a:lnTo>
                    <a:pt x="163" y="134"/>
                  </a:lnTo>
                  <a:lnTo>
                    <a:pt x="157" y="134"/>
                  </a:lnTo>
                  <a:lnTo>
                    <a:pt x="149" y="135"/>
                  </a:lnTo>
                  <a:lnTo>
                    <a:pt x="140" y="137"/>
                  </a:lnTo>
                  <a:lnTo>
                    <a:pt x="129" y="142"/>
                  </a:lnTo>
                  <a:lnTo>
                    <a:pt x="118" y="150"/>
                  </a:lnTo>
                  <a:lnTo>
                    <a:pt x="107" y="162"/>
                  </a:lnTo>
                  <a:lnTo>
                    <a:pt x="99" y="178"/>
                  </a:lnTo>
                  <a:lnTo>
                    <a:pt x="93" y="201"/>
                  </a:lnTo>
                  <a:lnTo>
                    <a:pt x="93" y="83"/>
                  </a:lnTo>
                  <a:lnTo>
                    <a:pt x="95" y="83"/>
                  </a:lnTo>
                  <a:lnTo>
                    <a:pt x="101" y="83"/>
                  </a:lnTo>
                  <a:lnTo>
                    <a:pt x="110" y="81"/>
                  </a:lnTo>
                  <a:lnTo>
                    <a:pt x="122" y="77"/>
                  </a:lnTo>
                  <a:lnTo>
                    <a:pt x="134" y="73"/>
                  </a:lnTo>
                  <a:lnTo>
                    <a:pt x="147" y="65"/>
                  </a:lnTo>
                  <a:lnTo>
                    <a:pt x="157" y="54"/>
                  </a:lnTo>
                  <a:lnTo>
                    <a:pt x="167" y="41"/>
                  </a:lnTo>
                  <a:lnTo>
                    <a:pt x="174" y="23"/>
                  </a:lnTo>
                  <a:lnTo>
                    <a:pt x="175" y="0"/>
                  </a:lnTo>
                  <a:lnTo>
                    <a:pt x="174" y="0"/>
                  </a:lnTo>
                  <a:lnTo>
                    <a:pt x="167" y="0"/>
                  </a:lnTo>
                  <a:lnTo>
                    <a:pt x="157" y="2"/>
                  </a:lnTo>
                  <a:lnTo>
                    <a:pt x="145" y="4"/>
                  </a:lnTo>
                  <a:lnTo>
                    <a:pt x="133" y="10"/>
                  </a:lnTo>
                  <a:lnTo>
                    <a:pt x="120" y="19"/>
                  </a:lnTo>
                  <a:lnTo>
                    <a:pt x="107" y="33"/>
                  </a:lnTo>
                  <a:lnTo>
                    <a:pt x="97" y="52"/>
                  </a:lnTo>
                  <a:lnTo>
                    <a:pt x="87" y="77"/>
                  </a:lnTo>
                  <a:lnTo>
                    <a:pt x="87" y="75"/>
                  </a:lnTo>
                  <a:lnTo>
                    <a:pt x="85" y="68"/>
                  </a:lnTo>
                  <a:lnTo>
                    <a:pt x="80" y="58"/>
                  </a:lnTo>
                  <a:lnTo>
                    <a:pt x="75" y="46"/>
                  </a:lnTo>
                  <a:lnTo>
                    <a:pt x="66" y="33"/>
                  </a:lnTo>
                  <a:lnTo>
                    <a:pt x="55" y="21"/>
                  </a:lnTo>
                  <a:lnTo>
                    <a:pt x="40" y="10"/>
                  </a:lnTo>
                  <a:lnTo>
                    <a:pt x="22" y="3"/>
                  </a:lnTo>
                  <a:lnTo>
                    <a:pt x="0" y="0"/>
                  </a:lnTo>
                  <a:lnTo>
                    <a:pt x="1" y="3"/>
                  </a:lnTo>
                  <a:lnTo>
                    <a:pt x="1" y="10"/>
                  </a:lnTo>
                  <a:lnTo>
                    <a:pt x="4" y="18"/>
                  </a:lnTo>
                  <a:lnTo>
                    <a:pt x="6" y="30"/>
                  </a:lnTo>
                  <a:lnTo>
                    <a:pt x="12" y="42"/>
                  </a:lnTo>
                  <a:lnTo>
                    <a:pt x="20" y="54"/>
                  </a:lnTo>
                  <a:lnTo>
                    <a:pt x="31" y="65"/>
                  </a:lnTo>
                  <a:lnTo>
                    <a:pt x="44" y="75"/>
                  </a:lnTo>
                  <a:lnTo>
                    <a:pt x="62" y="81"/>
                  </a:lnTo>
                  <a:lnTo>
                    <a:pt x="82" y="83"/>
                  </a:lnTo>
                  <a:lnTo>
                    <a:pt x="82" y="238"/>
                  </a:lnTo>
                  <a:lnTo>
                    <a:pt x="82" y="235"/>
                  </a:lnTo>
                  <a:lnTo>
                    <a:pt x="80" y="228"/>
                  </a:lnTo>
                  <a:lnTo>
                    <a:pt x="78" y="217"/>
                  </a:lnTo>
                  <a:lnTo>
                    <a:pt x="72" y="207"/>
                  </a:lnTo>
                  <a:lnTo>
                    <a:pt x="66" y="196"/>
                  </a:lnTo>
                  <a:lnTo>
                    <a:pt x="55" y="185"/>
                  </a:lnTo>
                  <a:lnTo>
                    <a:pt x="40" y="178"/>
                  </a:lnTo>
                  <a:lnTo>
                    <a:pt x="21" y="176"/>
                  </a:lnTo>
                  <a:lnTo>
                    <a:pt x="21" y="178"/>
                  </a:lnTo>
                  <a:lnTo>
                    <a:pt x="22" y="185"/>
                  </a:lnTo>
                  <a:lnTo>
                    <a:pt x="24" y="195"/>
                  </a:lnTo>
                  <a:lnTo>
                    <a:pt x="28" y="205"/>
                  </a:lnTo>
                  <a:lnTo>
                    <a:pt x="33" y="217"/>
                  </a:lnTo>
                  <a:lnTo>
                    <a:pt x="41" y="230"/>
                  </a:lnTo>
                  <a:lnTo>
                    <a:pt x="52" y="239"/>
                  </a:lnTo>
                  <a:lnTo>
                    <a:pt x="66" y="246"/>
                  </a:lnTo>
                  <a:lnTo>
                    <a:pt x="82" y="247"/>
                  </a:lnTo>
                  <a:lnTo>
                    <a:pt x="82" y="402"/>
                  </a:lnTo>
                  <a:lnTo>
                    <a:pt x="93" y="402"/>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5176" name="Freeform 22"/>
            <p:cNvSpPr/>
            <p:nvPr/>
          </p:nvSpPr>
          <p:spPr>
            <a:xfrm>
              <a:off x="2161" y="216"/>
              <a:ext cx="97" cy="373"/>
            </a:xfrm>
            <a:custGeom>
              <a:avLst/>
              <a:gdLst/>
              <a:ahLst/>
              <a:cxnLst>
                <a:cxn ang="0">
                  <a:pos x="52" y="237"/>
                </a:cxn>
                <a:cxn ang="0">
                  <a:pos x="59" y="237"/>
                </a:cxn>
                <a:cxn ang="0">
                  <a:pos x="74" y="232"/>
                </a:cxn>
                <a:cxn ang="0">
                  <a:pos x="90" y="218"/>
                </a:cxn>
                <a:cxn ang="0">
                  <a:pos x="97" y="193"/>
                </a:cxn>
                <a:cxn ang="0">
                  <a:pos x="89" y="193"/>
                </a:cxn>
                <a:cxn ang="0">
                  <a:pos x="71" y="197"/>
                </a:cxn>
                <a:cxn ang="0">
                  <a:pos x="56" y="215"/>
                </a:cxn>
                <a:cxn ang="0">
                  <a:pos x="52" y="147"/>
                </a:cxn>
                <a:cxn ang="0">
                  <a:pos x="59" y="147"/>
                </a:cxn>
                <a:cxn ang="0">
                  <a:pos x="74" y="141"/>
                </a:cxn>
                <a:cxn ang="0">
                  <a:pos x="90" y="128"/>
                </a:cxn>
                <a:cxn ang="0">
                  <a:pos x="97" y="102"/>
                </a:cxn>
                <a:cxn ang="0">
                  <a:pos x="89" y="102"/>
                </a:cxn>
                <a:cxn ang="0">
                  <a:pos x="71" y="109"/>
                </a:cxn>
                <a:cxn ang="0">
                  <a:pos x="56" y="126"/>
                </a:cxn>
                <a:cxn ang="0">
                  <a:pos x="52" y="46"/>
                </a:cxn>
                <a:cxn ang="0">
                  <a:pos x="51" y="37"/>
                </a:cxn>
                <a:cxn ang="0">
                  <a:pos x="45" y="23"/>
                </a:cxn>
                <a:cxn ang="0">
                  <a:pos x="32" y="6"/>
                </a:cxn>
                <a:cxn ang="0">
                  <a:pos x="6" y="0"/>
                </a:cxn>
                <a:cxn ang="0">
                  <a:pos x="8" y="9"/>
                </a:cxn>
                <a:cxn ang="0">
                  <a:pos x="16" y="27"/>
                </a:cxn>
                <a:cxn ang="0">
                  <a:pos x="33" y="43"/>
                </a:cxn>
                <a:cxn ang="0">
                  <a:pos x="45" y="113"/>
                </a:cxn>
                <a:cxn ang="0">
                  <a:pos x="45" y="106"/>
                </a:cxn>
                <a:cxn ang="0">
                  <a:pos x="40" y="90"/>
                </a:cxn>
                <a:cxn ang="0">
                  <a:pos x="27" y="75"/>
                </a:cxn>
                <a:cxn ang="0">
                  <a:pos x="1" y="67"/>
                </a:cxn>
                <a:cxn ang="0">
                  <a:pos x="0" y="75"/>
                </a:cxn>
                <a:cxn ang="0">
                  <a:pos x="2" y="91"/>
                </a:cxn>
                <a:cxn ang="0">
                  <a:pos x="14" y="109"/>
                </a:cxn>
                <a:cxn ang="0">
                  <a:pos x="45" y="118"/>
                </a:cxn>
                <a:cxn ang="0">
                  <a:pos x="45" y="207"/>
                </a:cxn>
                <a:cxn ang="0">
                  <a:pos x="43" y="195"/>
                </a:cxn>
                <a:cxn ang="0">
                  <a:pos x="33" y="182"/>
                </a:cxn>
                <a:cxn ang="0">
                  <a:pos x="12" y="175"/>
                </a:cxn>
                <a:cxn ang="0">
                  <a:pos x="10" y="182"/>
                </a:cxn>
                <a:cxn ang="0">
                  <a:pos x="13" y="197"/>
                </a:cxn>
                <a:cxn ang="0">
                  <a:pos x="29" y="211"/>
                </a:cxn>
                <a:cxn ang="0">
                  <a:pos x="45" y="373"/>
                </a:cxn>
              </a:cxnLst>
              <a:rect l="0" t="0" r="0" b="0"/>
              <a:pathLst>
                <a:path w="97" h="373">
                  <a:moveTo>
                    <a:pt x="52" y="373"/>
                  </a:moveTo>
                  <a:lnTo>
                    <a:pt x="52" y="237"/>
                  </a:lnTo>
                  <a:lnTo>
                    <a:pt x="54" y="237"/>
                  </a:lnTo>
                  <a:lnTo>
                    <a:pt x="59" y="237"/>
                  </a:lnTo>
                  <a:lnTo>
                    <a:pt x="66" y="236"/>
                  </a:lnTo>
                  <a:lnTo>
                    <a:pt x="74" y="232"/>
                  </a:lnTo>
                  <a:lnTo>
                    <a:pt x="82" y="226"/>
                  </a:lnTo>
                  <a:lnTo>
                    <a:pt x="90" y="218"/>
                  </a:lnTo>
                  <a:lnTo>
                    <a:pt x="95" y="207"/>
                  </a:lnTo>
                  <a:lnTo>
                    <a:pt x="97" y="193"/>
                  </a:lnTo>
                  <a:lnTo>
                    <a:pt x="94" y="193"/>
                  </a:lnTo>
                  <a:lnTo>
                    <a:pt x="89" y="193"/>
                  </a:lnTo>
                  <a:lnTo>
                    <a:pt x="81" y="194"/>
                  </a:lnTo>
                  <a:lnTo>
                    <a:pt x="71" y="197"/>
                  </a:lnTo>
                  <a:lnTo>
                    <a:pt x="63" y="205"/>
                  </a:lnTo>
                  <a:lnTo>
                    <a:pt x="56" y="215"/>
                  </a:lnTo>
                  <a:lnTo>
                    <a:pt x="52" y="232"/>
                  </a:lnTo>
                  <a:lnTo>
                    <a:pt x="52" y="147"/>
                  </a:lnTo>
                  <a:lnTo>
                    <a:pt x="54" y="147"/>
                  </a:lnTo>
                  <a:lnTo>
                    <a:pt x="59" y="147"/>
                  </a:lnTo>
                  <a:lnTo>
                    <a:pt x="66" y="144"/>
                  </a:lnTo>
                  <a:lnTo>
                    <a:pt x="74" y="141"/>
                  </a:lnTo>
                  <a:lnTo>
                    <a:pt x="82" y="136"/>
                  </a:lnTo>
                  <a:lnTo>
                    <a:pt x="90" y="128"/>
                  </a:lnTo>
                  <a:lnTo>
                    <a:pt x="95" y="117"/>
                  </a:lnTo>
                  <a:lnTo>
                    <a:pt x="97" y="102"/>
                  </a:lnTo>
                  <a:lnTo>
                    <a:pt x="94" y="102"/>
                  </a:lnTo>
                  <a:lnTo>
                    <a:pt x="89" y="102"/>
                  </a:lnTo>
                  <a:lnTo>
                    <a:pt x="81" y="105"/>
                  </a:lnTo>
                  <a:lnTo>
                    <a:pt x="71" y="109"/>
                  </a:lnTo>
                  <a:lnTo>
                    <a:pt x="63" y="116"/>
                  </a:lnTo>
                  <a:lnTo>
                    <a:pt x="56" y="126"/>
                  </a:lnTo>
                  <a:lnTo>
                    <a:pt x="52" y="141"/>
                  </a:lnTo>
                  <a:lnTo>
                    <a:pt x="52" y="46"/>
                  </a:lnTo>
                  <a:lnTo>
                    <a:pt x="51" y="43"/>
                  </a:lnTo>
                  <a:lnTo>
                    <a:pt x="51" y="37"/>
                  </a:lnTo>
                  <a:lnTo>
                    <a:pt x="49" y="31"/>
                  </a:lnTo>
                  <a:lnTo>
                    <a:pt x="45" y="23"/>
                  </a:lnTo>
                  <a:lnTo>
                    <a:pt x="40" y="15"/>
                  </a:lnTo>
                  <a:lnTo>
                    <a:pt x="32" y="6"/>
                  </a:lnTo>
                  <a:lnTo>
                    <a:pt x="21" y="2"/>
                  </a:lnTo>
                  <a:lnTo>
                    <a:pt x="6" y="0"/>
                  </a:lnTo>
                  <a:lnTo>
                    <a:pt x="6" y="2"/>
                  </a:lnTo>
                  <a:lnTo>
                    <a:pt x="8" y="9"/>
                  </a:lnTo>
                  <a:lnTo>
                    <a:pt x="12" y="17"/>
                  </a:lnTo>
                  <a:lnTo>
                    <a:pt x="16" y="27"/>
                  </a:lnTo>
                  <a:lnTo>
                    <a:pt x="23" y="36"/>
                  </a:lnTo>
                  <a:lnTo>
                    <a:pt x="33" y="43"/>
                  </a:lnTo>
                  <a:lnTo>
                    <a:pt x="45" y="46"/>
                  </a:lnTo>
                  <a:lnTo>
                    <a:pt x="45" y="113"/>
                  </a:lnTo>
                  <a:lnTo>
                    <a:pt x="45" y="112"/>
                  </a:lnTo>
                  <a:lnTo>
                    <a:pt x="45" y="106"/>
                  </a:lnTo>
                  <a:lnTo>
                    <a:pt x="44" y="98"/>
                  </a:lnTo>
                  <a:lnTo>
                    <a:pt x="40" y="90"/>
                  </a:lnTo>
                  <a:lnTo>
                    <a:pt x="35" y="82"/>
                  </a:lnTo>
                  <a:lnTo>
                    <a:pt x="27" y="75"/>
                  </a:lnTo>
                  <a:lnTo>
                    <a:pt x="16" y="70"/>
                  </a:lnTo>
                  <a:lnTo>
                    <a:pt x="1" y="67"/>
                  </a:lnTo>
                  <a:lnTo>
                    <a:pt x="0" y="70"/>
                  </a:lnTo>
                  <a:lnTo>
                    <a:pt x="0" y="75"/>
                  </a:lnTo>
                  <a:lnTo>
                    <a:pt x="0" y="82"/>
                  </a:lnTo>
                  <a:lnTo>
                    <a:pt x="2" y="91"/>
                  </a:lnTo>
                  <a:lnTo>
                    <a:pt x="6" y="100"/>
                  </a:lnTo>
                  <a:lnTo>
                    <a:pt x="14" y="109"/>
                  </a:lnTo>
                  <a:lnTo>
                    <a:pt x="28" y="114"/>
                  </a:lnTo>
                  <a:lnTo>
                    <a:pt x="45" y="118"/>
                  </a:lnTo>
                  <a:lnTo>
                    <a:pt x="45" y="209"/>
                  </a:lnTo>
                  <a:lnTo>
                    <a:pt x="45" y="207"/>
                  </a:lnTo>
                  <a:lnTo>
                    <a:pt x="45" y="202"/>
                  </a:lnTo>
                  <a:lnTo>
                    <a:pt x="43" y="195"/>
                  </a:lnTo>
                  <a:lnTo>
                    <a:pt x="40" y="188"/>
                  </a:lnTo>
                  <a:lnTo>
                    <a:pt x="33" y="182"/>
                  </a:lnTo>
                  <a:lnTo>
                    <a:pt x="24" y="178"/>
                  </a:lnTo>
                  <a:lnTo>
                    <a:pt x="12" y="175"/>
                  </a:lnTo>
                  <a:lnTo>
                    <a:pt x="12" y="178"/>
                  </a:lnTo>
                  <a:lnTo>
                    <a:pt x="10" y="182"/>
                  </a:lnTo>
                  <a:lnTo>
                    <a:pt x="10" y="188"/>
                  </a:lnTo>
                  <a:lnTo>
                    <a:pt x="13" y="197"/>
                  </a:lnTo>
                  <a:lnTo>
                    <a:pt x="20" y="205"/>
                  </a:lnTo>
                  <a:lnTo>
                    <a:pt x="29" y="211"/>
                  </a:lnTo>
                  <a:lnTo>
                    <a:pt x="45" y="215"/>
                  </a:lnTo>
                  <a:lnTo>
                    <a:pt x="45" y="373"/>
                  </a:lnTo>
                  <a:lnTo>
                    <a:pt x="52" y="373"/>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5177" name="Freeform 23"/>
            <p:cNvSpPr/>
            <p:nvPr/>
          </p:nvSpPr>
          <p:spPr>
            <a:xfrm>
              <a:off x="2708" y="216"/>
              <a:ext cx="97" cy="373"/>
            </a:xfrm>
            <a:custGeom>
              <a:avLst/>
              <a:gdLst/>
              <a:ahLst/>
              <a:cxnLst>
                <a:cxn ang="0">
                  <a:pos x="51" y="237"/>
                </a:cxn>
                <a:cxn ang="0">
                  <a:pos x="60" y="237"/>
                </a:cxn>
                <a:cxn ang="0">
                  <a:pos x="74" y="232"/>
                </a:cxn>
                <a:cxn ang="0">
                  <a:pos x="91" y="218"/>
                </a:cxn>
                <a:cxn ang="0">
                  <a:pos x="97" y="193"/>
                </a:cxn>
                <a:cxn ang="0">
                  <a:pos x="89" y="193"/>
                </a:cxn>
                <a:cxn ang="0">
                  <a:pos x="72" y="197"/>
                </a:cxn>
                <a:cxn ang="0">
                  <a:pos x="55" y="215"/>
                </a:cxn>
                <a:cxn ang="0">
                  <a:pos x="51" y="147"/>
                </a:cxn>
                <a:cxn ang="0">
                  <a:pos x="60" y="147"/>
                </a:cxn>
                <a:cxn ang="0">
                  <a:pos x="74" y="141"/>
                </a:cxn>
                <a:cxn ang="0">
                  <a:pos x="91" y="128"/>
                </a:cxn>
                <a:cxn ang="0">
                  <a:pos x="97" y="102"/>
                </a:cxn>
                <a:cxn ang="0">
                  <a:pos x="89" y="102"/>
                </a:cxn>
                <a:cxn ang="0">
                  <a:pos x="72" y="109"/>
                </a:cxn>
                <a:cxn ang="0">
                  <a:pos x="55" y="126"/>
                </a:cxn>
                <a:cxn ang="0">
                  <a:pos x="51" y="46"/>
                </a:cxn>
                <a:cxn ang="0">
                  <a:pos x="51" y="37"/>
                </a:cxn>
                <a:cxn ang="0">
                  <a:pos x="46" y="23"/>
                </a:cxn>
                <a:cxn ang="0">
                  <a:pos x="33" y="6"/>
                </a:cxn>
                <a:cxn ang="0">
                  <a:pos x="7" y="0"/>
                </a:cxn>
                <a:cxn ang="0">
                  <a:pos x="8" y="9"/>
                </a:cxn>
                <a:cxn ang="0">
                  <a:pos x="16" y="27"/>
                </a:cxn>
                <a:cxn ang="0">
                  <a:pos x="34" y="43"/>
                </a:cxn>
                <a:cxn ang="0">
                  <a:pos x="46" y="113"/>
                </a:cxn>
                <a:cxn ang="0">
                  <a:pos x="46" y="106"/>
                </a:cxn>
                <a:cxn ang="0">
                  <a:pos x="41" y="90"/>
                </a:cxn>
                <a:cxn ang="0">
                  <a:pos x="27" y="75"/>
                </a:cxn>
                <a:cxn ang="0">
                  <a:pos x="0" y="67"/>
                </a:cxn>
                <a:cxn ang="0">
                  <a:pos x="0" y="75"/>
                </a:cxn>
                <a:cxn ang="0">
                  <a:pos x="3" y="91"/>
                </a:cxn>
                <a:cxn ang="0">
                  <a:pos x="15" y="109"/>
                </a:cxn>
                <a:cxn ang="0">
                  <a:pos x="46" y="118"/>
                </a:cxn>
                <a:cxn ang="0">
                  <a:pos x="46" y="207"/>
                </a:cxn>
                <a:cxn ang="0">
                  <a:pos x="43" y="195"/>
                </a:cxn>
                <a:cxn ang="0">
                  <a:pos x="34" y="182"/>
                </a:cxn>
                <a:cxn ang="0">
                  <a:pos x="12" y="175"/>
                </a:cxn>
                <a:cxn ang="0">
                  <a:pos x="11" y="182"/>
                </a:cxn>
                <a:cxn ang="0">
                  <a:pos x="14" y="197"/>
                </a:cxn>
                <a:cxn ang="0">
                  <a:pos x="30" y="211"/>
                </a:cxn>
                <a:cxn ang="0">
                  <a:pos x="46" y="373"/>
                </a:cxn>
              </a:cxnLst>
              <a:rect l="0" t="0" r="0" b="0"/>
              <a:pathLst>
                <a:path w="97" h="373">
                  <a:moveTo>
                    <a:pt x="51" y="373"/>
                  </a:moveTo>
                  <a:lnTo>
                    <a:pt x="51" y="237"/>
                  </a:lnTo>
                  <a:lnTo>
                    <a:pt x="54" y="237"/>
                  </a:lnTo>
                  <a:lnTo>
                    <a:pt x="60" y="237"/>
                  </a:lnTo>
                  <a:lnTo>
                    <a:pt x="66" y="236"/>
                  </a:lnTo>
                  <a:lnTo>
                    <a:pt x="74" y="232"/>
                  </a:lnTo>
                  <a:lnTo>
                    <a:pt x="82" y="226"/>
                  </a:lnTo>
                  <a:lnTo>
                    <a:pt x="91" y="218"/>
                  </a:lnTo>
                  <a:lnTo>
                    <a:pt x="95" y="207"/>
                  </a:lnTo>
                  <a:lnTo>
                    <a:pt x="97" y="193"/>
                  </a:lnTo>
                  <a:lnTo>
                    <a:pt x="95" y="193"/>
                  </a:lnTo>
                  <a:lnTo>
                    <a:pt x="89" y="193"/>
                  </a:lnTo>
                  <a:lnTo>
                    <a:pt x="81" y="194"/>
                  </a:lnTo>
                  <a:lnTo>
                    <a:pt x="72" y="197"/>
                  </a:lnTo>
                  <a:lnTo>
                    <a:pt x="64" y="205"/>
                  </a:lnTo>
                  <a:lnTo>
                    <a:pt x="55" y="215"/>
                  </a:lnTo>
                  <a:lnTo>
                    <a:pt x="51" y="232"/>
                  </a:lnTo>
                  <a:lnTo>
                    <a:pt x="51" y="147"/>
                  </a:lnTo>
                  <a:lnTo>
                    <a:pt x="54" y="147"/>
                  </a:lnTo>
                  <a:lnTo>
                    <a:pt x="60" y="147"/>
                  </a:lnTo>
                  <a:lnTo>
                    <a:pt x="66" y="144"/>
                  </a:lnTo>
                  <a:lnTo>
                    <a:pt x="74" y="141"/>
                  </a:lnTo>
                  <a:lnTo>
                    <a:pt x="82" y="136"/>
                  </a:lnTo>
                  <a:lnTo>
                    <a:pt x="91" y="128"/>
                  </a:lnTo>
                  <a:lnTo>
                    <a:pt x="95" y="117"/>
                  </a:lnTo>
                  <a:lnTo>
                    <a:pt x="97" y="102"/>
                  </a:lnTo>
                  <a:lnTo>
                    <a:pt x="95" y="102"/>
                  </a:lnTo>
                  <a:lnTo>
                    <a:pt x="89" y="102"/>
                  </a:lnTo>
                  <a:lnTo>
                    <a:pt x="81" y="105"/>
                  </a:lnTo>
                  <a:lnTo>
                    <a:pt x="72" y="109"/>
                  </a:lnTo>
                  <a:lnTo>
                    <a:pt x="64" y="116"/>
                  </a:lnTo>
                  <a:lnTo>
                    <a:pt x="55" y="126"/>
                  </a:lnTo>
                  <a:lnTo>
                    <a:pt x="51" y="141"/>
                  </a:lnTo>
                  <a:lnTo>
                    <a:pt x="51" y="46"/>
                  </a:lnTo>
                  <a:lnTo>
                    <a:pt x="51" y="43"/>
                  </a:lnTo>
                  <a:lnTo>
                    <a:pt x="51" y="37"/>
                  </a:lnTo>
                  <a:lnTo>
                    <a:pt x="49" y="31"/>
                  </a:lnTo>
                  <a:lnTo>
                    <a:pt x="46" y="23"/>
                  </a:lnTo>
                  <a:lnTo>
                    <a:pt x="41" y="15"/>
                  </a:lnTo>
                  <a:lnTo>
                    <a:pt x="33" y="6"/>
                  </a:lnTo>
                  <a:lnTo>
                    <a:pt x="22" y="2"/>
                  </a:lnTo>
                  <a:lnTo>
                    <a:pt x="7" y="0"/>
                  </a:lnTo>
                  <a:lnTo>
                    <a:pt x="7" y="2"/>
                  </a:lnTo>
                  <a:lnTo>
                    <a:pt x="8" y="9"/>
                  </a:lnTo>
                  <a:lnTo>
                    <a:pt x="11" y="17"/>
                  </a:lnTo>
                  <a:lnTo>
                    <a:pt x="16" y="27"/>
                  </a:lnTo>
                  <a:lnTo>
                    <a:pt x="23" y="36"/>
                  </a:lnTo>
                  <a:lnTo>
                    <a:pt x="34" y="43"/>
                  </a:lnTo>
                  <a:lnTo>
                    <a:pt x="46" y="46"/>
                  </a:lnTo>
                  <a:lnTo>
                    <a:pt x="46" y="113"/>
                  </a:lnTo>
                  <a:lnTo>
                    <a:pt x="46" y="112"/>
                  </a:lnTo>
                  <a:lnTo>
                    <a:pt x="46" y="106"/>
                  </a:lnTo>
                  <a:lnTo>
                    <a:pt x="43" y="98"/>
                  </a:lnTo>
                  <a:lnTo>
                    <a:pt x="41" y="90"/>
                  </a:lnTo>
                  <a:lnTo>
                    <a:pt x="35" y="82"/>
                  </a:lnTo>
                  <a:lnTo>
                    <a:pt x="27" y="75"/>
                  </a:lnTo>
                  <a:lnTo>
                    <a:pt x="16" y="70"/>
                  </a:lnTo>
                  <a:lnTo>
                    <a:pt x="0" y="67"/>
                  </a:lnTo>
                  <a:lnTo>
                    <a:pt x="0" y="70"/>
                  </a:lnTo>
                  <a:lnTo>
                    <a:pt x="0" y="75"/>
                  </a:lnTo>
                  <a:lnTo>
                    <a:pt x="0" y="82"/>
                  </a:lnTo>
                  <a:lnTo>
                    <a:pt x="3" y="91"/>
                  </a:lnTo>
                  <a:lnTo>
                    <a:pt x="7" y="100"/>
                  </a:lnTo>
                  <a:lnTo>
                    <a:pt x="15" y="109"/>
                  </a:lnTo>
                  <a:lnTo>
                    <a:pt x="28" y="114"/>
                  </a:lnTo>
                  <a:lnTo>
                    <a:pt x="46" y="118"/>
                  </a:lnTo>
                  <a:lnTo>
                    <a:pt x="46" y="209"/>
                  </a:lnTo>
                  <a:lnTo>
                    <a:pt x="46" y="207"/>
                  </a:lnTo>
                  <a:lnTo>
                    <a:pt x="45" y="202"/>
                  </a:lnTo>
                  <a:lnTo>
                    <a:pt x="43" y="195"/>
                  </a:lnTo>
                  <a:lnTo>
                    <a:pt x="39" y="188"/>
                  </a:lnTo>
                  <a:lnTo>
                    <a:pt x="34" y="182"/>
                  </a:lnTo>
                  <a:lnTo>
                    <a:pt x="24" y="178"/>
                  </a:lnTo>
                  <a:lnTo>
                    <a:pt x="12" y="175"/>
                  </a:lnTo>
                  <a:lnTo>
                    <a:pt x="12" y="178"/>
                  </a:lnTo>
                  <a:lnTo>
                    <a:pt x="11" y="182"/>
                  </a:lnTo>
                  <a:lnTo>
                    <a:pt x="11" y="188"/>
                  </a:lnTo>
                  <a:lnTo>
                    <a:pt x="14" y="197"/>
                  </a:lnTo>
                  <a:lnTo>
                    <a:pt x="19" y="205"/>
                  </a:lnTo>
                  <a:lnTo>
                    <a:pt x="30" y="211"/>
                  </a:lnTo>
                  <a:lnTo>
                    <a:pt x="46" y="215"/>
                  </a:lnTo>
                  <a:lnTo>
                    <a:pt x="46" y="373"/>
                  </a:lnTo>
                  <a:lnTo>
                    <a:pt x="51" y="373"/>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grpSp>
      <p:sp>
        <p:nvSpPr>
          <p:cNvPr id="5124" name="Freeform 24" descr="Dark upward diagonal"/>
          <p:cNvSpPr/>
          <p:nvPr/>
        </p:nvSpPr>
        <p:spPr>
          <a:xfrm>
            <a:off x="85725" y="76200"/>
            <a:ext cx="8977313" cy="500063"/>
          </a:xfrm>
          <a:custGeom>
            <a:avLst/>
            <a:gdLst/>
            <a:ahLst/>
            <a:cxnLst>
              <a:cxn ang="0">
                <a:pos x="0" y="2147483646"/>
              </a:cxn>
              <a:cxn ang="0">
                <a:pos x="2147483646" y="0"/>
              </a:cxn>
              <a:cxn ang="0">
                <a:pos x="2147483646" y="2147483646"/>
              </a:cxn>
              <a:cxn ang="0">
                <a:pos x="2147483646" y="2147483646"/>
              </a:cxn>
              <a:cxn ang="0">
                <a:pos x="2147483646" y="2147483646"/>
              </a:cxn>
              <a:cxn ang="0">
                <a:pos x="0" y="2147483646"/>
              </a:cxn>
            </a:cxnLst>
            <a:rect l="0" t="0" r="0" b="0"/>
            <a:pathLst>
              <a:path w="5655" h="315">
                <a:moveTo>
                  <a:pt x="0" y="1"/>
                </a:moveTo>
                <a:lnTo>
                  <a:pt x="5546" y="0"/>
                </a:lnTo>
                <a:cubicBezTo>
                  <a:pt x="5652" y="0"/>
                  <a:pt x="5655" y="84"/>
                  <a:pt x="5655" y="84"/>
                </a:cubicBezTo>
                <a:lnTo>
                  <a:pt x="5649" y="315"/>
                </a:lnTo>
                <a:lnTo>
                  <a:pt x="1" y="314"/>
                </a:lnTo>
                <a:lnTo>
                  <a:pt x="0" y="1"/>
                </a:lnTo>
                <a:close/>
              </a:path>
            </a:pathLst>
          </a:custGeom>
          <a:pattFill prst="dkUpDiag">
            <a:fgClr>
              <a:schemeClr val="bg1">
                <a:alpha val="76862"/>
              </a:schemeClr>
            </a:fgClr>
            <a:bgClr>
              <a:schemeClr val="tx1">
                <a:alpha val="76862"/>
              </a:schemeClr>
            </a:bgClr>
          </a:pattFill>
          <a:ln w="9525">
            <a:noFill/>
          </a:ln>
        </p:spPr>
        <p:txBody>
          <a:bodyPr/>
          <a:lstStyle/>
          <a:p>
            <a:endParaRPr lang="zh-CN" altLang="en-US"/>
          </a:p>
        </p:txBody>
      </p:sp>
      <p:sp>
        <p:nvSpPr>
          <p:cNvPr id="58" name="Rectangle 25"/>
          <p:cNvSpPr>
            <a:spLocks noChangeArrowheads="1"/>
          </p:cNvSpPr>
          <p:nvPr/>
        </p:nvSpPr>
        <p:spPr bwMode="gray">
          <a:xfrm>
            <a:off x="114300" y="6610350"/>
            <a:ext cx="8931275" cy="1635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400">
                <a:solidFill>
                  <a:schemeClr val="tx2"/>
                </a:solidFill>
                <a:latin typeface="Arial" panose="020B0604020202020204" pitchFamily="34" charset="0"/>
                <a:ea typeface="宋体" panose="02010600030101010101" pitchFamily="2" charset="-122"/>
              </a:defRPr>
            </a:lvl1pPr>
            <a:lvl2pPr marL="742950" indent="-285750">
              <a:spcBef>
                <a:spcPct val="20000"/>
              </a:spcBef>
              <a:defRPr sz="2400">
                <a:solidFill>
                  <a:schemeClr val="tx2"/>
                </a:solidFill>
                <a:latin typeface="Arial" panose="020B0604020202020204" pitchFamily="34" charset="0"/>
                <a:ea typeface="宋体" panose="02010600030101010101" pitchFamily="2" charset="-122"/>
              </a:defRPr>
            </a:lvl2pPr>
            <a:lvl3pPr marL="1143000" indent="-228600">
              <a:spcBef>
                <a:spcPct val="20000"/>
              </a:spcBef>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defRPr sz="2400">
                <a:solidFill>
                  <a:schemeClr val="tx2"/>
                </a:solidFill>
                <a:latin typeface="Arial" panose="020B0604020202020204" pitchFamily="34" charset="0"/>
                <a:ea typeface="宋体" panose="02010600030101010101" pitchFamily="2" charset="-122"/>
              </a:defRPr>
            </a:lvl4pPr>
            <a:lvl5pPr marL="2057400" indent="-228600">
              <a:spcBef>
                <a:spcPct val="20000"/>
              </a:spcBef>
              <a:defRPr sz="2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endParaRPr>
          </a:p>
        </p:txBody>
      </p:sp>
      <p:grpSp>
        <p:nvGrpSpPr>
          <p:cNvPr id="5126" name="Group 26"/>
          <p:cNvGrpSpPr/>
          <p:nvPr/>
        </p:nvGrpSpPr>
        <p:grpSpPr>
          <a:xfrm>
            <a:off x="76200" y="838200"/>
            <a:ext cx="8982075" cy="1131888"/>
            <a:chOff x="54" y="538"/>
            <a:chExt cx="5658" cy="713"/>
          </a:xfrm>
        </p:grpSpPr>
        <p:sp>
          <p:nvSpPr>
            <p:cNvPr id="5159" name="Freeform 27"/>
            <p:cNvSpPr/>
            <p:nvPr userDrawn="1"/>
          </p:nvSpPr>
          <p:spPr>
            <a:xfrm>
              <a:off x="54" y="736"/>
              <a:ext cx="5658" cy="515"/>
            </a:xfrm>
            <a:custGeom>
              <a:avLst/>
              <a:gdLst/>
              <a:ahLst/>
              <a:cxnLst>
                <a:cxn ang="0">
                  <a:pos x="0" y="0"/>
                </a:cxn>
                <a:cxn ang="0">
                  <a:pos x="7393" y="0"/>
                </a:cxn>
                <a:cxn ang="0">
                  <a:pos x="7393" y="105"/>
                </a:cxn>
                <a:cxn ang="0">
                  <a:pos x="7393" y="153"/>
                </a:cxn>
                <a:cxn ang="0">
                  <a:pos x="2053" y="149"/>
                </a:cxn>
                <a:cxn ang="0">
                  <a:pos x="1747" y="196"/>
                </a:cxn>
                <a:cxn ang="0">
                  <a:pos x="0" y="199"/>
                </a:cxn>
                <a:cxn ang="0">
                  <a:pos x="0" y="0"/>
                </a:cxn>
              </a:cxnLst>
              <a:rect l="0" t="0" r="0" b="0"/>
              <a:pathLst>
                <a:path w="5446" h="590">
                  <a:moveTo>
                    <a:pt x="0" y="0"/>
                  </a:moveTo>
                  <a:lnTo>
                    <a:pt x="5446" y="0"/>
                  </a:lnTo>
                  <a:lnTo>
                    <a:pt x="5446" y="312"/>
                  </a:lnTo>
                  <a:lnTo>
                    <a:pt x="5446" y="451"/>
                  </a:lnTo>
                  <a:cubicBezTo>
                    <a:pt x="4790" y="473"/>
                    <a:pt x="2205" y="421"/>
                    <a:pt x="1512" y="443"/>
                  </a:cubicBezTo>
                  <a:lnTo>
                    <a:pt x="1288" y="584"/>
                  </a:lnTo>
                  <a:lnTo>
                    <a:pt x="0" y="590"/>
                  </a:lnTo>
                  <a:lnTo>
                    <a:pt x="0" y="0"/>
                  </a:lnTo>
                  <a:close/>
                </a:path>
              </a:pathLst>
            </a:custGeom>
            <a:solidFill>
              <a:schemeClr val="tx1">
                <a:alpha val="100000"/>
              </a:schemeClr>
            </a:solidFill>
            <a:ln w="9525">
              <a:noFill/>
            </a:ln>
          </p:spPr>
          <p:txBody>
            <a:bodyPr/>
            <a:lstStyle/>
            <a:p>
              <a:endParaRPr lang="zh-CN" altLang="en-US"/>
            </a:p>
          </p:txBody>
        </p:sp>
        <p:sp>
          <p:nvSpPr>
            <p:cNvPr id="5160" name="Freeform 28"/>
            <p:cNvSpPr/>
            <p:nvPr userDrawn="1"/>
          </p:nvSpPr>
          <p:spPr>
            <a:xfrm>
              <a:off x="54" y="538"/>
              <a:ext cx="5658" cy="655"/>
            </a:xfrm>
            <a:custGeom>
              <a:avLst/>
              <a:gdLst/>
              <a:ahLst/>
              <a:cxnLst>
                <a:cxn ang="0">
                  <a:pos x="1" y="0"/>
                </a:cxn>
                <a:cxn ang="0">
                  <a:pos x="5657" y="0"/>
                </a:cxn>
                <a:cxn ang="0">
                  <a:pos x="5658" y="534"/>
                </a:cxn>
                <a:cxn ang="0">
                  <a:pos x="1553" y="528"/>
                </a:cxn>
                <a:cxn ang="0">
                  <a:pos x="1317" y="651"/>
                </a:cxn>
                <a:cxn ang="0">
                  <a:pos x="0" y="655"/>
                </a:cxn>
                <a:cxn ang="0">
                  <a:pos x="1" y="0"/>
                </a:cxn>
              </a:cxnLst>
              <a:rect l="0" t="0" r="0" b="0"/>
              <a:pathLst>
                <a:path w="5658" h="655">
                  <a:moveTo>
                    <a:pt x="1" y="0"/>
                  </a:moveTo>
                  <a:lnTo>
                    <a:pt x="5657" y="0"/>
                  </a:lnTo>
                  <a:lnTo>
                    <a:pt x="5658" y="534"/>
                  </a:lnTo>
                  <a:lnTo>
                    <a:pt x="1553" y="528"/>
                  </a:lnTo>
                  <a:lnTo>
                    <a:pt x="1317" y="651"/>
                  </a:lnTo>
                  <a:lnTo>
                    <a:pt x="0" y="655"/>
                  </a:lnTo>
                  <a:lnTo>
                    <a:pt x="1" y="0"/>
                  </a:lnTo>
                  <a:close/>
                </a:path>
              </a:pathLst>
            </a:custGeom>
            <a:solidFill>
              <a:schemeClr val="bg1">
                <a:alpha val="100000"/>
              </a:schemeClr>
            </a:solidFill>
            <a:ln w="9525">
              <a:noFill/>
            </a:ln>
          </p:spPr>
          <p:txBody>
            <a:bodyPr/>
            <a:lstStyle/>
            <a:p>
              <a:endParaRPr lang="zh-CN" altLang="en-US"/>
            </a:p>
          </p:txBody>
        </p:sp>
        <p:sp>
          <p:nvSpPr>
            <p:cNvPr id="5161" name="Freeform 29"/>
            <p:cNvSpPr/>
            <p:nvPr userDrawn="1"/>
          </p:nvSpPr>
          <p:spPr>
            <a:xfrm>
              <a:off x="54" y="1062"/>
              <a:ext cx="1496" cy="98"/>
            </a:xfrm>
            <a:custGeom>
              <a:avLst/>
              <a:gdLst/>
              <a:ahLst/>
              <a:cxnLst>
                <a:cxn ang="0">
                  <a:pos x="1953" y="1"/>
                </a:cxn>
                <a:cxn ang="0">
                  <a:pos x="1711" y="39"/>
                </a:cxn>
                <a:cxn ang="0">
                  <a:pos x="0" y="39"/>
                </a:cxn>
                <a:cxn ang="0">
                  <a:pos x="0" y="17"/>
                </a:cxn>
                <a:cxn ang="0">
                  <a:pos x="1450" y="18"/>
                </a:cxn>
                <a:cxn ang="0">
                  <a:pos x="1550" y="0"/>
                </a:cxn>
                <a:cxn ang="0">
                  <a:pos x="1953" y="1"/>
                </a:cxn>
              </a:cxnLst>
              <a:rect l="0" t="0" r="0" b="0"/>
              <a:pathLst>
                <a:path w="1440" h="112">
                  <a:moveTo>
                    <a:pt x="1440" y="1"/>
                  </a:moveTo>
                  <a:lnTo>
                    <a:pt x="1261" y="112"/>
                  </a:lnTo>
                  <a:lnTo>
                    <a:pt x="0" y="110"/>
                  </a:lnTo>
                  <a:lnTo>
                    <a:pt x="0" y="49"/>
                  </a:lnTo>
                  <a:lnTo>
                    <a:pt x="1069" y="50"/>
                  </a:lnTo>
                  <a:lnTo>
                    <a:pt x="1142" y="0"/>
                  </a:lnTo>
                  <a:lnTo>
                    <a:pt x="1440" y="1"/>
                  </a:lnTo>
                  <a:close/>
                </a:path>
              </a:pathLst>
            </a:custGeom>
            <a:solidFill>
              <a:srgbClr val="FFFFFF">
                <a:alpha val="30196"/>
              </a:srgbClr>
            </a:solidFill>
            <a:ln w="9525">
              <a:noFill/>
            </a:ln>
          </p:spPr>
          <p:txBody>
            <a:bodyPr/>
            <a:lstStyle/>
            <a:p>
              <a:endParaRPr lang="zh-CN" altLang="en-US"/>
            </a:p>
          </p:txBody>
        </p:sp>
      </p:grpSp>
      <p:sp>
        <p:nvSpPr>
          <p:cNvPr id="63" name="Rectangle 30"/>
          <p:cNvSpPr>
            <a:spLocks noChangeArrowheads="1"/>
          </p:cNvSpPr>
          <p:nvPr/>
        </p:nvSpPr>
        <p:spPr bwMode="gray">
          <a:xfrm>
            <a:off x="85725" y="609600"/>
            <a:ext cx="8982075" cy="18573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400">
                <a:solidFill>
                  <a:schemeClr val="tx2"/>
                </a:solidFill>
                <a:latin typeface="Arial" panose="020B0604020202020204" pitchFamily="34" charset="0"/>
                <a:ea typeface="宋体" panose="02010600030101010101" pitchFamily="2" charset="-122"/>
              </a:defRPr>
            </a:lvl1pPr>
            <a:lvl2pPr marL="742950" indent="-285750">
              <a:spcBef>
                <a:spcPct val="20000"/>
              </a:spcBef>
              <a:defRPr sz="2400">
                <a:solidFill>
                  <a:schemeClr val="tx2"/>
                </a:solidFill>
                <a:latin typeface="Arial" panose="020B0604020202020204" pitchFamily="34" charset="0"/>
                <a:ea typeface="宋体" panose="02010600030101010101" pitchFamily="2" charset="-122"/>
              </a:defRPr>
            </a:lvl2pPr>
            <a:lvl3pPr marL="1143000" indent="-228600">
              <a:spcBef>
                <a:spcPct val="20000"/>
              </a:spcBef>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defRPr sz="2400">
                <a:solidFill>
                  <a:schemeClr val="tx2"/>
                </a:solidFill>
                <a:latin typeface="Arial" panose="020B0604020202020204" pitchFamily="34" charset="0"/>
                <a:ea typeface="宋体" panose="02010600030101010101" pitchFamily="2" charset="-122"/>
              </a:defRPr>
            </a:lvl4pPr>
            <a:lvl5pPr marL="2057400" indent="-228600">
              <a:spcBef>
                <a:spcPct val="20000"/>
              </a:spcBef>
              <a:defRPr sz="2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endParaRPr>
          </a:p>
        </p:txBody>
      </p:sp>
      <p:sp>
        <p:nvSpPr>
          <p:cNvPr id="64" name="Rectangle 41"/>
          <p:cNvSpPr>
            <a:spLocks noChangeArrowheads="1"/>
          </p:cNvSpPr>
          <p:nvPr/>
        </p:nvSpPr>
        <p:spPr bwMode="gray">
          <a:xfrm>
            <a:off x="4000500" y="893763"/>
            <a:ext cx="741363" cy="744538"/>
          </a:xfrm>
          <a:prstGeom prst="rect">
            <a:avLst/>
          </a:prstGeom>
          <a:solidFill>
            <a:srgbClr val="D7D7D7">
              <a:alpha val="52156"/>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400">
                <a:solidFill>
                  <a:schemeClr val="tx2"/>
                </a:solidFill>
                <a:latin typeface="Arial" panose="020B0604020202020204" pitchFamily="34" charset="0"/>
                <a:ea typeface="宋体" panose="02010600030101010101" pitchFamily="2" charset="-122"/>
              </a:defRPr>
            </a:lvl1pPr>
            <a:lvl2pPr marL="742950" indent="-285750">
              <a:spcBef>
                <a:spcPct val="20000"/>
              </a:spcBef>
              <a:defRPr sz="2400">
                <a:solidFill>
                  <a:schemeClr val="tx2"/>
                </a:solidFill>
                <a:latin typeface="Arial" panose="020B0604020202020204" pitchFamily="34" charset="0"/>
                <a:ea typeface="宋体" panose="02010600030101010101" pitchFamily="2" charset="-122"/>
              </a:defRPr>
            </a:lvl2pPr>
            <a:lvl3pPr marL="1143000" indent="-228600">
              <a:spcBef>
                <a:spcPct val="20000"/>
              </a:spcBef>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defRPr sz="2400">
                <a:solidFill>
                  <a:schemeClr val="tx2"/>
                </a:solidFill>
                <a:latin typeface="Arial" panose="020B0604020202020204" pitchFamily="34" charset="0"/>
                <a:ea typeface="宋体" panose="02010600030101010101" pitchFamily="2" charset="-122"/>
              </a:defRPr>
            </a:lvl4pPr>
            <a:lvl5pPr marL="2057400" indent="-228600">
              <a:spcBef>
                <a:spcPct val="20000"/>
              </a:spcBef>
              <a:defRPr sz="2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endParaRPr>
          </a:p>
        </p:txBody>
      </p:sp>
      <p:sp>
        <p:nvSpPr>
          <p:cNvPr id="65" name="Rectangle 42"/>
          <p:cNvSpPr>
            <a:spLocks noChangeArrowheads="1"/>
          </p:cNvSpPr>
          <p:nvPr/>
        </p:nvSpPr>
        <p:spPr bwMode="gray">
          <a:xfrm>
            <a:off x="1562100" y="876300"/>
            <a:ext cx="742950" cy="742950"/>
          </a:xfrm>
          <a:prstGeom prst="rect">
            <a:avLst/>
          </a:prstGeom>
          <a:solidFill>
            <a:srgbClr val="DDDDDD">
              <a:alpha val="5098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400">
                <a:solidFill>
                  <a:schemeClr val="tx2"/>
                </a:solidFill>
                <a:latin typeface="Arial" panose="020B0604020202020204" pitchFamily="34" charset="0"/>
                <a:ea typeface="宋体" panose="02010600030101010101" pitchFamily="2" charset="-122"/>
              </a:defRPr>
            </a:lvl1pPr>
            <a:lvl2pPr marL="742950" indent="-285750">
              <a:spcBef>
                <a:spcPct val="20000"/>
              </a:spcBef>
              <a:defRPr sz="2400">
                <a:solidFill>
                  <a:schemeClr val="tx2"/>
                </a:solidFill>
                <a:latin typeface="Arial" panose="020B0604020202020204" pitchFamily="34" charset="0"/>
                <a:ea typeface="宋体" panose="02010600030101010101" pitchFamily="2" charset="-122"/>
              </a:defRPr>
            </a:lvl2pPr>
            <a:lvl3pPr marL="1143000" indent="-228600">
              <a:spcBef>
                <a:spcPct val="20000"/>
              </a:spcBef>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defRPr sz="2400">
                <a:solidFill>
                  <a:schemeClr val="tx2"/>
                </a:solidFill>
                <a:latin typeface="Arial" panose="020B0604020202020204" pitchFamily="34" charset="0"/>
                <a:ea typeface="宋体" panose="02010600030101010101" pitchFamily="2" charset="-122"/>
              </a:defRPr>
            </a:lvl4pPr>
            <a:lvl5pPr marL="2057400" indent="-228600">
              <a:spcBef>
                <a:spcPct val="20000"/>
              </a:spcBef>
              <a:defRPr sz="2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endParaRPr>
          </a:p>
        </p:txBody>
      </p:sp>
      <p:sp>
        <p:nvSpPr>
          <p:cNvPr id="66" name="Rectangle 43"/>
          <p:cNvSpPr>
            <a:spLocks noChangeArrowheads="1"/>
          </p:cNvSpPr>
          <p:nvPr/>
        </p:nvSpPr>
        <p:spPr bwMode="gray">
          <a:xfrm>
            <a:off x="6642100" y="901700"/>
            <a:ext cx="742950" cy="742950"/>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400">
                <a:solidFill>
                  <a:schemeClr val="tx2"/>
                </a:solidFill>
                <a:latin typeface="Arial" panose="020B0604020202020204" pitchFamily="34" charset="0"/>
                <a:ea typeface="宋体" panose="02010600030101010101" pitchFamily="2" charset="-122"/>
              </a:defRPr>
            </a:lvl1pPr>
            <a:lvl2pPr marL="742950" indent="-285750">
              <a:spcBef>
                <a:spcPct val="20000"/>
              </a:spcBef>
              <a:defRPr sz="2400">
                <a:solidFill>
                  <a:schemeClr val="tx2"/>
                </a:solidFill>
                <a:latin typeface="Arial" panose="020B0604020202020204" pitchFamily="34" charset="0"/>
                <a:ea typeface="宋体" panose="02010600030101010101" pitchFamily="2" charset="-122"/>
              </a:defRPr>
            </a:lvl2pPr>
            <a:lvl3pPr marL="1143000" indent="-228600">
              <a:spcBef>
                <a:spcPct val="20000"/>
              </a:spcBef>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defRPr sz="2400">
                <a:solidFill>
                  <a:schemeClr val="tx2"/>
                </a:solidFill>
                <a:latin typeface="Arial" panose="020B0604020202020204" pitchFamily="34" charset="0"/>
                <a:ea typeface="宋体" panose="02010600030101010101" pitchFamily="2" charset="-122"/>
              </a:defRPr>
            </a:lvl4pPr>
            <a:lvl5pPr marL="2057400" indent="-228600">
              <a:spcBef>
                <a:spcPct val="20000"/>
              </a:spcBef>
              <a:defRPr sz="2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endParaRPr>
          </a:p>
        </p:txBody>
      </p:sp>
      <p:sp>
        <p:nvSpPr>
          <p:cNvPr id="67" name="Rectangle 44"/>
          <p:cNvSpPr>
            <a:spLocks noChangeArrowheads="1"/>
          </p:cNvSpPr>
          <p:nvPr/>
        </p:nvSpPr>
        <p:spPr bwMode="gray">
          <a:xfrm>
            <a:off x="304800" y="5029200"/>
            <a:ext cx="741363" cy="742950"/>
          </a:xfrm>
          <a:prstGeom prst="rect">
            <a:avLst/>
          </a:prstGeom>
          <a:solidFill>
            <a:schemeClr val="bg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400">
                <a:solidFill>
                  <a:schemeClr val="tx2"/>
                </a:solidFill>
                <a:latin typeface="Arial" panose="020B0604020202020204" pitchFamily="34" charset="0"/>
                <a:ea typeface="宋体" panose="02010600030101010101" pitchFamily="2" charset="-122"/>
              </a:defRPr>
            </a:lvl1pPr>
            <a:lvl2pPr marL="742950" indent="-285750">
              <a:spcBef>
                <a:spcPct val="20000"/>
              </a:spcBef>
              <a:defRPr sz="2400">
                <a:solidFill>
                  <a:schemeClr val="tx2"/>
                </a:solidFill>
                <a:latin typeface="Arial" panose="020B0604020202020204" pitchFamily="34" charset="0"/>
                <a:ea typeface="宋体" panose="02010600030101010101" pitchFamily="2" charset="-122"/>
              </a:defRPr>
            </a:lvl2pPr>
            <a:lvl3pPr marL="1143000" indent="-228600">
              <a:spcBef>
                <a:spcPct val="20000"/>
              </a:spcBef>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defRPr sz="2400">
                <a:solidFill>
                  <a:schemeClr val="tx2"/>
                </a:solidFill>
                <a:latin typeface="Arial" panose="020B0604020202020204" pitchFamily="34" charset="0"/>
                <a:ea typeface="宋体" panose="02010600030101010101" pitchFamily="2" charset="-122"/>
              </a:defRPr>
            </a:lvl4pPr>
            <a:lvl5pPr marL="2057400" indent="-228600">
              <a:spcBef>
                <a:spcPct val="20000"/>
              </a:spcBef>
              <a:defRPr sz="2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endParaRPr>
          </a:p>
        </p:txBody>
      </p:sp>
      <p:pic>
        <p:nvPicPr>
          <p:cNvPr id="5132" name="Picture 9" descr="4345379392_4358ef91bd"/>
          <p:cNvPicPr>
            <a:picLocks noChangeAspect="1"/>
          </p:cNvPicPr>
          <p:nvPr userDrawn="1"/>
        </p:nvPicPr>
        <p:blipFill>
          <a:blip r:embed="rId2"/>
          <a:stretch>
            <a:fillRect/>
          </a:stretch>
        </p:blipFill>
        <p:spPr>
          <a:xfrm>
            <a:off x="292100" y="914400"/>
            <a:ext cx="838200" cy="733425"/>
          </a:xfrm>
          <a:prstGeom prst="rect">
            <a:avLst/>
          </a:prstGeom>
          <a:noFill/>
          <a:ln w="9525">
            <a:noFill/>
          </a:ln>
        </p:spPr>
      </p:pic>
      <p:pic>
        <p:nvPicPr>
          <p:cNvPr id="5133" name="Picture 7" descr="and"/>
          <p:cNvPicPr>
            <a:picLocks noChangeAspect="1"/>
          </p:cNvPicPr>
          <p:nvPr userDrawn="1"/>
        </p:nvPicPr>
        <p:blipFill>
          <a:blip r:embed="rId3"/>
          <a:stretch>
            <a:fillRect/>
          </a:stretch>
        </p:blipFill>
        <p:spPr>
          <a:xfrm>
            <a:off x="7848600" y="889000"/>
            <a:ext cx="838200" cy="762000"/>
          </a:xfrm>
          <a:prstGeom prst="rect">
            <a:avLst/>
          </a:prstGeom>
          <a:noFill/>
          <a:ln w="9525">
            <a:noFill/>
          </a:ln>
        </p:spPr>
      </p:pic>
      <p:pic>
        <p:nvPicPr>
          <p:cNvPr id="5134" name="Picture 58" descr="20110117_153331_134"/>
          <p:cNvPicPr>
            <a:picLocks noChangeAspect="1"/>
          </p:cNvPicPr>
          <p:nvPr userDrawn="1"/>
        </p:nvPicPr>
        <p:blipFill>
          <a:blip r:embed="rId4">
            <a:lum contrast="-48000"/>
          </a:blip>
          <a:stretch>
            <a:fillRect/>
          </a:stretch>
        </p:blipFill>
        <p:spPr>
          <a:xfrm>
            <a:off x="1066800" y="3886200"/>
            <a:ext cx="838200" cy="754063"/>
          </a:xfrm>
          <a:prstGeom prst="rect">
            <a:avLst/>
          </a:prstGeom>
          <a:noFill/>
          <a:ln w="9525">
            <a:noFill/>
          </a:ln>
        </p:spPr>
      </p:pic>
      <p:pic>
        <p:nvPicPr>
          <p:cNvPr id="5135" name="Picture 60" descr="20110511043047352"/>
          <p:cNvPicPr>
            <a:picLocks noChangeAspect="1"/>
          </p:cNvPicPr>
          <p:nvPr userDrawn="1"/>
        </p:nvPicPr>
        <p:blipFill>
          <a:blip r:embed="rId5"/>
          <a:stretch>
            <a:fillRect/>
          </a:stretch>
        </p:blipFill>
        <p:spPr>
          <a:xfrm>
            <a:off x="5283200" y="889000"/>
            <a:ext cx="838200" cy="762000"/>
          </a:xfrm>
          <a:prstGeom prst="rect">
            <a:avLst/>
          </a:prstGeom>
          <a:noFill/>
          <a:ln w="9525">
            <a:noFill/>
          </a:ln>
        </p:spPr>
      </p:pic>
      <p:sp>
        <p:nvSpPr>
          <p:cNvPr id="72" name="Rectangle 67"/>
          <p:cNvSpPr>
            <a:spLocks noChangeArrowheads="1"/>
          </p:cNvSpPr>
          <p:nvPr/>
        </p:nvSpPr>
        <p:spPr bwMode="gray">
          <a:xfrm>
            <a:off x="304800" y="2819400"/>
            <a:ext cx="741363" cy="744538"/>
          </a:xfrm>
          <a:prstGeom prst="rect">
            <a:avLst/>
          </a:prstGeom>
          <a:solidFill>
            <a:srgbClr val="D7D7D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400">
                <a:solidFill>
                  <a:schemeClr val="tx2"/>
                </a:solidFill>
                <a:latin typeface="Arial" panose="020B0604020202020204" pitchFamily="34" charset="0"/>
                <a:ea typeface="宋体" panose="02010600030101010101" pitchFamily="2" charset="-122"/>
              </a:defRPr>
            </a:lvl1pPr>
            <a:lvl2pPr marL="742950" indent="-285750">
              <a:spcBef>
                <a:spcPct val="20000"/>
              </a:spcBef>
              <a:defRPr sz="2400">
                <a:solidFill>
                  <a:schemeClr val="tx2"/>
                </a:solidFill>
                <a:latin typeface="Arial" panose="020B0604020202020204" pitchFamily="34" charset="0"/>
                <a:ea typeface="宋体" panose="02010600030101010101" pitchFamily="2" charset="-122"/>
              </a:defRPr>
            </a:lvl2pPr>
            <a:lvl3pPr marL="1143000" indent="-228600">
              <a:spcBef>
                <a:spcPct val="20000"/>
              </a:spcBef>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defRPr sz="2400">
                <a:solidFill>
                  <a:schemeClr val="tx2"/>
                </a:solidFill>
                <a:latin typeface="Arial" panose="020B0604020202020204" pitchFamily="34" charset="0"/>
                <a:ea typeface="宋体" panose="02010600030101010101" pitchFamily="2" charset="-122"/>
              </a:defRPr>
            </a:lvl4pPr>
            <a:lvl5pPr marL="2057400" indent="-228600">
              <a:spcBef>
                <a:spcPct val="20000"/>
              </a:spcBef>
              <a:defRPr sz="2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endParaRPr>
          </a:p>
        </p:txBody>
      </p:sp>
      <p:pic>
        <p:nvPicPr>
          <p:cNvPr id="5137" name="Picture 69" descr="ba4753e538862d00437a8289de0ba227"/>
          <p:cNvPicPr>
            <a:picLocks noChangeAspect="1"/>
          </p:cNvPicPr>
          <p:nvPr userDrawn="1"/>
        </p:nvPicPr>
        <p:blipFill>
          <a:blip r:embed="rId6"/>
          <a:stretch>
            <a:fillRect/>
          </a:stretch>
        </p:blipFill>
        <p:spPr>
          <a:xfrm>
            <a:off x="2755900" y="889000"/>
            <a:ext cx="762000" cy="742950"/>
          </a:xfrm>
          <a:prstGeom prst="rect">
            <a:avLst/>
          </a:prstGeom>
          <a:noFill/>
          <a:ln w="9525">
            <a:noFill/>
          </a:ln>
        </p:spPr>
      </p:pic>
      <p:grpSp>
        <p:nvGrpSpPr>
          <p:cNvPr id="5138" name="Group 3"/>
          <p:cNvGrpSpPr/>
          <p:nvPr userDrawn="1"/>
        </p:nvGrpSpPr>
        <p:grpSpPr>
          <a:xfrm>
            <a:off x="1588" y="6019800"/>
            <a:ext cx="9144000" cy="838200"/>
            <a:chOff x="71" y="3751"/>
            <a:chExt cx="5629" cy="398"/>
          </a:xfrm>
        </p:grpSpPr>
        <p:sp>
          <p:nvSpPr>
            <p:cNvPr id="5156" name="Freeform 4"/>
            <p:cNvSpPr/>
            <p:nvPr userDrawn="1"/>
          </p:nvSpPr>
          <p:spPr>
            <a:xfrm>
              <a:off x="71" y="3751"/>
              <a:ext cx="5626" cy="349"/>
            </a:xfrm>
            <a:custGeom>
              <a:avLst/>
              <a:gdLst/>
              <a:ahLst/>
              <a:cxnLst>
                <a:cxn ang="0">
                  <a:pos x="5626" y="349"/>
                </a:cxn>
                <a:cxn ang="0">
                  <a:pos x="0" y="349"/>
                </a:cxn>
                <a:cxn ang="0">
                  <a:pos x="0" y="187"/>
                </a:cxn>
                <a:cxn ang="0">
                  <a:pos x="0" y="114"/>
                </a:cxn>
                <a:cxn ang="0">
                  <a:pos x="4064" y="118"/>
                </a:cxn>
                <a:cxn ang="0">
                  <a:pos x="4329" y="0"/>
                </a:cxn>
                <a:cxn ang="0">
                  <a:pos x="5623" y="0"/>
                </a:cxn>
                <a:cxn ang="0">
                  <a:pos x="5626" y="349"/>
                </a:cxn>
              </a:cxnLst>
              <a:rect l="0" t="0" r="0" b="0"/>
              <a:pathLst>
                <a:path w="5626" h="349">
                  <a:moveTo>
                    <a:pt x="5626" y="349"/>
                  </a:moveTo>
                  <a:lnTo>
                    <a:pt x="0" y="349"/>
                  </a:lnTo>
                  <a:lnTo>
                    <a:pt x="0" y="187"/>
                  </a:lnTo>
                  <a:lnTo>
                    <a:pt x="0" y="114"/>
                  </a:lnTo>
                  <a:cubicBezTo>
                    <a:pt x="678" y="103"/>
                    <a:pt x="3343" y="137"/>
                    <a:pt x="4064" y="118"/>
                  </a:cubicBezTo>
                  <a:lnTo>
                    <a:pt x="4329" y="0"/>
                  </a:lnTo>
                  <a:lnTo>
                    <a:pt x="5623" y="0"/>
                  </a:lnTo>
                  <a:lnTo>
                    <a:pt x="5626" y="349"/>
                  </a:lnTo>
                  <a:close/>
                </a:path>
              </a:pathLst>
            </a:custGeom>
            <a:solidFill>
              <a:schemeClr val="tx1">
                <a:alpha val="100000"/>
              </a:schemeClr>
            </a:solidFill>
            <a:ln w="9525">
              <a:noFill/>
            </a:ln>
          </p:spPr>
          <p:txBody>
            <a:bodyPr/>
            <a:lstStyle/>
            <a:p>
              <a:endParaRPr lang="zh-CN" altLang="en-US"/>
            </a:p>
          </p:txBody>
        </p:sp>
        <p:sp>
          <p:nvSpPr>
            <p:cNvPr id="5157" name="Freeform 5"/>
            <p:cNvSpPr/>
            <p:nvPr userDrawn="1"/>
          </p:nvSpPr>
          <p:spPr>
            <a:xfrm>
              <a:off x="71" y="3800"/>
              <a:ext cx="5626" cy="349"/>
            </a:xfrm>
            <a:custGeom>
              <a:avLst/>
              <a:gdLst/>
              <a:ahLst/>
              <a:cxnLst>
                <a:cxn ang="0">
                  <a:pos x="5626" y="349"/>
                </a:cxn>
                <a:cxn ang="0">
                  <a:pos x="0" y="349"/>
                </a:cxn>
                <a:cxn ang="0">
                  <a:pos x="0" y="187"/>
                </a:cxn>
                <a:cxn ang="0">
                  <a:pos x="0" y="114"/>
                </a:cxn>
                <a:cxn ang="0">
                  <a:pos x="4082" y="118"/>
                </a:cxn>
                <a:cxn ang="0">
                  <a:pos x="4345" y="0"/>
                </a:cxn>
                <a:cxn ang="0">
                  <a:pos x="5623" y="6"/>
                </a:cxn>
                <a:cxn ang="0">
                  <a:pos x="5626" y="349"/>
                </a:cxn>
              </a:cxnLst>
              <a:rect l="0" t="0" r="0" b="0"/>
              <a:pathLst>
                <a:path w="5626" h="349">
                  <a:moveTo>
                    <a:pt x="5626" y="349"/>
                  </a:moveTo>
                  <a:lnTo>
                    <a:pt x="0" y="349"/>
                  </a:lnTo>
                  <a:lnTo>
                    <a:pt x="0" y="187"/>
                  </a:lnTo>
                  <a:lnTo>
                    <a:pt x="0" y="114"/>
                  </a:lnTo>
                  <a:cubicBezTo>
                    <a:pt x="680" y="103"/>
                    <a:pt x="3358" y="137"/>
                    <a:pt x="4082" y="118"/>
                  </a:cubicBezTo>
                  <a:lnTo>
                    <a:pt x="4345" y="0"/>
                  </a:lnTo>
                  <a:lnTo>
                    <a:pt x="5623" y="6"/>
                  </a:lnTo>
                  <a:lnTo>
                    <a:pt x="5626" y="349"/>
                  </a:lnTo>
                  <a:close/>
                </a:path>
              </a:pathLst>
            </a:custGeom>
            <a:solidFill>
              <a:schemeClr val="bg1">
                <a:alpha val="100000"/>
              </a:schemeClr>
            </a:solidFill>
            <a:ln w="9525">
              <a:noFill/>
            </a:ln>
          </p:spPr>
          <p:txBody>
            <a:bodyPr/>
            <a:lstStyle/>
            <a:p>
              <a:endParaRPr lang="zh-CN" altLang="en-US"/>
            </a:p>
          </p:txBody>
        </p:sp>
        <p:sp>
          <p:nvSpPr>
            <p:cNvPr id="5158" name="Freeform 6"/>
            <p:cNvSpPr/>
            <p:nvPr userDrawn="1"/>
          </p:nvSpPr>
          <p:spPr>
            <a:xfrm>
              <a:off x="4209" y="3833"/>
              <a:ext cx="1491" cy="88"/>
            </a:xfrm>
            <a:custGeom>
              <a:avLst/>
              <a:gdLst/>
              <a:ahLst/>
              <a:cxnLst>
                <a:cxn ang="0">
                  <a:pos x="0" y="84"/>
                </a:cxn>
                <a:cxn ang="0">
                  <a:pos x="223" y="0"/>
                </a:cxn>
                <a:cxn ang="0">
                  <a:pos x="1491" y="0"/>
                </a:cxn>
                <a:cxn ang="0">
                  <a:pos x="1488" y="60"/>
                </a:cxn>
                <a:cxn ang="0">
                  <a:pos x="383" y="59"/>
                </a:cxn>
                <a:cxn ang="0">
                  <a:pos x="273" y="88"/>
                </a:cxn>
                <a:cxn ang="0">
                  <a:pos x="0" y="84"/>
                </a:cxn>
              </a:cxnLst>
              <a:rect l="0" t="0" r="0" b="0"/>
              <a:pathLst>
                <a:path w="1491" h="88">
                  <a:moveTo>
                    <a:pt x="0" y="84"/>
                  </a:moveTo>
                  <a:lnTo>
                    <a:pt x="223" y="0"/>
                  </a:lnTo>
                  <a:lnTo>
                    <a:pt x="1491" y="0"/>
                  </a:lnTo>
                  <a:lnTo>
                    <a:pt x="1488" y="60"/>
                  </a:lnTo>
                  <a:lnTo>
                    <a:pt x="383" y="59"/>
                  </a:lnTo>
                  <a:lnTo>
                    <a:pt x="273" y="88"/>
                  </a:lnTo>
                  <a:lnTo>
                    <a:pt x="0" y="84"/>
                  </a:lnTo>
                  <a:close/>
                </a:path>
              </a:pathLst>
            </a:custGeom>
            <a:solidFill>
              <a:srgbClr val="FFFFFF">
                <a:alpha val="30196"/>
              </a:srgbClr>
            </a:solidFill>
            <a:ln w="9525">
              <a:noFill/>
            </a:ln>
          </p:spPr>
          <p:txBody>
            <a:bodyPr/>
            <a:lstStyle/>
            <a:p>
              <a:endParaRPr lang="zh-CN" altLang="en-US"/>
            </a:p>
          </p:txBody>
        </p:sp>
      </p:grpSp>
      <p:sp>
        <p:nvSpPr>
          <p:cNvPr id="5139" name="Freeform 24" descr="Dark upward diagonal"/>
          <p:cNvSpPr/>
          <p:nvPr userDrawn="1"/>
        </p:nvSpPr>
        <p:spPr>
          <a:xfrm>
            <a:off x="0" y="76200"/>
            <a:ext cx="9140825" cy="500063"/>
          </a:xfrm>
          <a:custGeom>
            <a:avLst/>
            <a:gdLst/>
            <a:ahLst/>
            <a:cxnLst>
              <a:cxn ang="0">
                <a:pos x="0" y="2147483646"/>
              </a:cxn>
              <a:cxn ang="0">
                <a:pos x="2147483646" y="0"/>
              </a:cxn>
              <a:cxn ang="0">
                <a:pos x="2147483646" y="2147483646"/>
              </a:cxn>
              <a:cxn ang="0">
                <a:pos x="2147483646" y="2147483646"/>
              </a:cxn>
              <a:cxn ang="0">
                <a:pos x="2147483646" y="2147483646"/>
              </a:cxn>
              <a:cxn ang="0">
                <a:pos x="0" y="2147483646"/>
              </a:cxn>
            </a:cxnLst>
            <a:rect l="0" t="0" r="0" b="0"/>
            <a:pathLst>
              <a:path w="5655" h="315">
                <a:moveTo>
                  <a:pt x="0" y="1"/>
                </a:moveTo>
                <a:lnTo>
                  <a:pt x="5546" y="0"/>
                </a:lnTo>
                <a:cubicBezTo>
                  <a:pt x="5652" y="0"/>
                  <a:pt x="5655" y="84"/>
                  <a:pt x="5655" y="84"/>
                </a:cubicBezTo>
                <a:lnTo>
                  <a:pt x="5649" y="315"/>
                </a:lnTo>
                <a:lnTo>
                  <a:pt x="1" y="314"/>
                </a:lnTo>
                <a:lnTo>
                  <a:pt x="0" y="1"/>
                </a:lnTo>
                <a:close/>
              </a:path>
            </a:pathLst>
          </a:custGeom>
          <a:pattFill prst="dkUpDiag">
            <a:fgClr>
              <a:schemeClr val="bg1">
                <a:alpha val="76862"/>
              </a:schemeClr>
            </a:fgClr>
            <a:bgClr>
              <a:schemeClr val="tx1">
                <a:alpha val="76862"/>
              </a:schemeClr>
            </a:bgClr>
          </a:pattFill>
          <a:ln w="9525">
            <a:noFill/>
          </a:ln>
        </p:spPr>
        <p:txBody>
          <a:bodyPr/>
          <a:lstStyle/>
          <a:p>
            <a:endParaRPr lang="zh-CN" altLang="en-US"/>
          </a:p>
        </p:txBody>
      </p:sp>
      <p:grpSp>
        <p:nvGrpSpPr>
          <p:cNvPr id="5140" name="Group 26"/>
          <p:cNvGrpSpPr/>
          <p:nvPr userDrawn="1"/>
        </p:nvGrpSpPr>
        <p:grpSpPr>
          <a:xfrm>
            <a:off x="0" y="838200"/>
            <a:ext cx="9144000" cy="1131888"/>
            <a:chOff x="54" y="538"/>
            <a:chExt cx="5658" cy="713"/>
          </a:xfrm>
        </p:grpSpPr>
        <p:sp>
          <p:nvSpPr>
            <p:cNvPr id="5153" name="Freeform 27"/>
            <p:cNvSpPr/>
            <p:nvPr userDrawn="1"/>
          </p:nvSpPr>
          <p:spPr>
            <a:xfrm>
              <a:off x="54" y="736"/>
              <a:ext cx="5658" cy="515"/>
            </a:xfrm>
            <a:custGeom>
              <a:avLst/>
              <a:gdLst/>
              <a:ahLst/>
              <a:cxnLst>
                <a:cxn ang="0">
                  <a:pos x="0" y="0"/>
                </a:cxn>
                <a:cxn ang="0">
                  <a:pos x="8614" y="0"/>
                </a:cxn>
                <a:cxn ang="0">
                  <a:pos x="8614" y="61"/>
                </a:cxn>
                <a:cxn ang="0">
                  <a:pos x="8614" y="89"/>
                </a:cxn>
                <a:cxn ang="0">
                  <a:pos x="2392" y="86"/>
                </a:cxn>
                <a:cxn ang="0">
                  <a:pos x="2035" y="113"/>
                </a:cxn>
                <a:cxn ang="0">
                  <a:pos x="0" y="116"/>
                </a:cxn>
                <a:cxn ang="0">
                  <a:pos x="0" y="0"/>
                </a:cxn>
              </a:cxnLst>
              <a:rect l="0" t="0" r="0" b="0"/>
              <a:pathLst>
                <a:path w="5446" h="590">
                  <a:moveTo>
                    <a:pt x="0" y="0"/>
                  </a:moveTo>
                  <a:lnTo>
                    <a:pt x="5446" y="0"/>
                  </a:lnTo>
                  <a:lnTo>
                    <a:pt x="5446" y="312"/>
                  </a:lnTo>
                  <a:lnTo>
                    <a:pt x="5446" y="451"/>
                  </a:lnTo>
                  <a:cubicBezTo>
                    <a:pt x="4790" y="473"/>
                    <a:pt x="2205" y="421"/>
                    <a:pt x="1512" y="443"/>
                  </a:cubicBezTo>
                  <a:lnTo>
                    <a:pt x="1288" y="584"/>
                  </a:lnTo>
                  <a:lnTo>
                    <a:pt x="0" y="590"/>
                  </a:lnTo>
                  <a:lnTo>
                    <a:pt x="0" y="0"/>
                  </a:lnTo>
                  <a:close/>
                </a:path>
              </a:pathLst>
            </a:custGeom>
            <a:solidFill>
              <a:schemeClr val="tx1">
                <a:alpha val="100000"/>
              </a:schemeClr>
            </a:solidFill>
            <a:ln w="9525">
              <a:noFill/>
            </a:ln>
          </p:spPr>
          <p:txBody>
            <a:bodyPr/>
            <a:lstStyle/>
            <a:p>
              <a:endParaRPr lang="zh-CN" altLang="en-US"/>
            </a:p>
          </p:txBody>
        </p:sp>
        <p:sp>
          <p:nvSpPr>
            <p:cNvPr id="5154" name="Freeform 28"/>
            <p:cNvSpPr/>
            <p:nvPr userDrawn="1"/>
          </p:nvSpPr>
          <p:spPr>
            <a:xfrm>
              <a:off x="54" y="538"/>
              <a:ext cx="5658" cy="655"/>
            </a:xfrm>
            <a:custGeom>
              <a:avLst/>
              <a:gdLst/>
              <a:ahLst/>
              <a:cxnLst>
                <a:cxn ang="0">
                  <a:pos x="1" y="0"/>
                </a:cxn>
                <a:cxn ang="0">
                  <a:pos x="5657" y="0"/>
                </a:cxn>
                <a:cxn ang="0">
                  <a:pos x="5658" y="534"/>
                </a:cxn>
                <a:cxn ang="0">
                  <a:pos x="1553" y="528"/>
                </a:cxn>
                <a:cxn ang="0">
                  <a:pos x="1317" y="651"/>
                </a:cxn>
                <a:cxn ang="0">
                  <a:pos x="0" y="655"/>
                </a:cxn>
                <a:cxn ang="0">
                  <a:pos x="1" y="0"/>
                </a:cxn>
              </a:cxnLst>
              <a:rect l="0" t="0" r="0" b="0"/>
              <a:pathLst>
                <a:path w="5658" h="655">
                  <a:moveTo>
                    <a:pt x="1" y="0"/>
                  </a:moveTo>
                  <a:lnTo>
                    <a:pt x="5657" y="0"/>
                  </a:lnTo>
                  <a:lnTo>
                    <a:pt x="5658" y="534"/>
                  </a:lnTo>
                  <a:lnTo>
                    <a:pt x="1553" y="528"/>
                  </a:lnTo>
                  <a:lnTo>
                    <a:pt x="1317" y="651"/>
                  </a:lnTo>
                  <a:lnTo>
                    <a:pt x="0" y="655"/>
                  </a:lnTo>
                  <a:lnTo>
                    <a:pt x="1" y="0"/>
                  </a:lnTo>
                  <a:close/>
                </a:path>
              </a:pathLst>
            </a:custGeom>
            <a:solidFill>
              <a:schemeClr val="bg1">
                <a:alpha val="100000"/>
              </a:schemeClr>
            </a:solidFill>
            <a:ln w="9525">
              <a:noFill/>
            </a:ln>
          </p:spPr>
          <p:txBody>
            <a:bodyPr/>
            <a:lstStyle/>
            <a:p>
              <a:endParaRPr lang="zh-CN" altLang="en-US"/>
            </a:p>
          </p:txBody>
        </p:sp>
        <p:sp>
          <p:nvSpPr>
            <p:cNvPr id="5155" name="Freeform 29"/>
            <p:cNvSpPr/>
            <p:nvPr userDrawn="1"/>
          </p:nvSpPr>
          <p:spPr>
            <a:xfrm>
              <a:off x="54" y="1062"/>
              <a:ext cx="1496" cy="98"/>
            </a:xfrm>
            <a:custGeom>
              <a:avLst/>
              <a:gdLst/>
              <a:ahLst/>
              <a:cxnLst>
                <a:cxn ang="0">
                  <a:pos x="2275" y="1"/>
                </a:cxn>
                <a:cxn ang="0">
                  <a:pos x="1994" y="23"/>
                </a:cxn>
                <a:cxn ang="0">
                  <a:pos x="0" y="23"/>
                </a:cxn>
                <a:cxn ang="0">
                  <a:pos x="0" y="10"/>
                </a:cxn>
                <a:cxn ang="0">
                  <a:pos x="1689" y="11"/>
                </a:cxn>
                <a:cxn ang="0">
                  <a:pos x="1806" y="0"/>
                </a:cxn>
                <a:cxn ang="0">
                  <a:pos x="2275" y="1"/>
                </a:cxn>
              </a:cxnLst>
              <a:rect l="0" t="0" r="0" b="0"/>
              <a:pathLst>
                <a:path w="1440" h="112">
                  <a:moveTo>
                    <a:pt x="1440" y="1"/>
                  </a:moveTo>
                  <a:lnTo>
                    <a:pt x="1261" y="112"/>
                  </a:lnTo>
                  <a:lnTo>
                    <a:pt x="0" y="110"/>
                  </a:lnTo>
                  <a:lnTo>
                    <a:pt x="0" y="49"/>
                  </a:lnTo>
                  <a:lnTo>
                    <a:pt x="1069" y="50"/>
                  </a:lnTo>
                  <a:lnTo>
                    <a:pt x="1142" y="0"/>
                  </a:lnTo>
                  <a:lnTo>
                    <a:pt x="1440" y="1"/>
                  </a:lnTo>
                  <a:close/>
                </a:path>
              </a:pathLst>
            </a:custGeom>
            <a:solidFill>
              <a:srgbClr val="FFFFFF">
                <a:alpha val="30196"/>
              </a:srgbClr>
            </a:solidFill>
            <a:ln w="9525">
              <a:noFill/>
            </a:ln>
          </p:spPr>
          <p:txBody>
            <a:bodyPr/>
            <a:lstStyle/>
            <a:p>
              <a:endParaRPr lang="zh-CN" altLang="en-US"/>
            </a:p>
          </p:txBody>
        </p:sp>
      </p:grpSp>
      <p:sp>
        <p:nvSpPr>
          <p:cNvPr id="83" name="Rectangle 30"/>
          <p:cNvSpPr>
            <a:spLocks noChangeArrowheads="1"/>
          </p:cNvSpPr>
          <p:nvPr/>
        </p:nvSpPr>
        <p:spPr bwMode="gray">
          <a:xfrm>
            <a:off x="0" y="609600"/>
            <a:ext cx="9140825" cy="1762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400">
                <a:solidFill>
                  <a:schemeClr val="tx2"/>
                </a:solidFill>
                <a:latin typeface="Arial" panose="020B0604020202020204" pitchFamily="34" charset="0"/>
                <a:ea typeface="宋体" panose="02010600030101010101" pitchFamily="2" charset="-122"/>
              </a:defRPr>
            </a:lvl1pPr>
            <a:lvl2pPr marL="742950" indent="-285750">
              <a:spcBef>
                <a:spcPct val="20000"/>
              </a:spcBef>
              <a:defRPr sz="2400">
                <a:solidFill>
                  <a:schemeClr val="tx2"/>
                </a:solidFill>
                <a:latin typeface="Arial" panose="020B0604020202020204" pitchFamily="34" charset="0"/>
                <a:ea typeface="宋体" panose="02010600030101010101" pitchFamily="2" charset="-122"/>
              </a:defRPr>
            </a:lvl2pPr>
            <a:lvl3pPr marL="1143000" indent="-228600">
              <a:spcBef>
                <a:spcPct val="20000"/>
              </a:spcBef>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defRPr sz="2400">
                <a:solidFill>
                  <a:schemeClr val="tx2"/>
                </a:solidFill>
                <a:latin typeface="Arial" panose="020B0604020202020204" pitchFamily="34" charset="0"/>
                <a:ea typeface="宋体" panose="02010600030101010101" pitchFamily="2" charset="-122"/>
              </a:defRPr>
            </a:lvl4pPr>
            <a:lvl5pPr marL="2057400" indent="-228600">
              <a:spcBef>
                <a:spcPct val="20000"/>
              </a:spcBef>
              <a:defRPr sz="2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endParaRPr>
          </a:p>
        </p:txBody>
      </p:sp>
      <p:sp>
        <p:nvSpPr>
          <p:cNvPr id="84" name="Rectangle 41"/>
          <p:cNvSpPr>
            <a:spLocks noChangeArrowheads="1"/>
          </p:cNvSpPr>
          <p:nvPr/>
        </p:nvSpPr>
        <p:spPr bwMode="gray">
          <a:xfrm>
            <a:off x="4440238" y="893763"/>
            <a:ext cx="741363" cy="744538"/>
          </a:xfrm>
          <a:prstGeom prst="rect">
            <a:avLst/>
          </a:prstGeom>
          <a:solidFill>
            <a:srgbClr val="D7D7D7">
              <a:alpha val="52156"/>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400">
                <a:solidFill>
                  <a:schemeClr val="tx2"/>
                </a:solidFill>
                <a:latin typeface="Arial" panose="020B0604020202020204" pitchFamily="34" charset="0"/>
                <a:ea typeface="宋体" panose="02010600030101010101" pitchFamily="2" charset="-122"/>
              </a:defRPr>
            </a:lvl1pPr>
            <a:lvl2pPr marL="742950" indent="-285750">
              <a:spcBef>
                <a:spcPct val="20000"/>
              </a:spcBef>
              <a:defRPr sz="2400">
                <a:solidFill>
                  <a:schemeClr val="tx2"/>
                </a:solidFill>
                <a:latin typeface="Arial" panose="020B0604020202020204" pitchFamily="34" charset="0"/>
                <a:ea typeface="宋体" panose="02010600030101010101" pitchFamily="2" charset="-122"/>
              </a:defRPr>
            </a:lvl2pPr>
            <a:lvl3pPr marL="1143000" indent="-228600">
              <a:spcBef>
                <a:spcPct val="20000"/>
              </a:spcBef>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defRPr sz="2400">
                <a:solidFill>
                  <a:schemeClr val="tx2"/>
                </a:solidFill>
                <a:latin typeface="Arial" panose="020B0604020202020204" pitchFamily="34" charset="0"/>
                <a:ea typeface="宋体" panose="02010600030101010101" pitchFamily="2" charset="-122"/>
              </a:defRPr>
            </a:lvl4pPr>
            <a:lvl5pPr marL="2057400" indent="-228600">
              <a:spcBef>
                <a:spcPct val="20000"/>
              </a:spcBef>
              <a:defRPr sz="2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endParaRPr>
          </a:p>
        </p:txBody>
      </p:sp>
      <p:sp>
        <p:nvSpPr>
          <p:cNvPr id="85" name="Rectangle 43"/>
          <p:cNvSpPr>
            <a:spLocks noChangeArrowheads="1"/>
          </p:cNvSpPr>
          <p:nvPr/>
        </p:nvSpPr>
        <p:spPr bwMode="gray">
          <a:xfrm>
            <a:off x="6953250" y="901700"/>
            <a:ext cx="742950" cy="742950"/>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400">
                <a:solidFill>
                  <a:schemeClr val="tx2"/>
                </a:solidFill>
                <a:latin typeface="Arial" panose="020B0604020202020204" pitchFamily="34" charset="0"/>
                <a:ea typeface="宋体" panose="02010600030101010101" pitchFamily="2" charset="-122"/>
              </a:defRPr>
            </a:lvl1pPr>
            <a:lvl2pPr marL="742950" indent="-285750">
              <a:spcBef>
                <a:spcPct val="20000"/>
              </a:spcBef>
              <a:defRPr sz="2400">
                <a:solidFill>
                  <a:schemeClr val="tx2"/>
                </a:solidFill>
                <a:latin typeface="Arial" panose="020B0604020202020204" pitchFamily="34" charset="0"/>
                <a:ea typeface="宋体" panose="02010600030101010101" pitchFamily="2" charset="-122"/>
              </a:defRPr>
            </a:lvl2pPr>
            <a:lvl3pPr marL="1143000" indent="-228600">
              <a:spcBef>
                <a:spcPct val="20000"/>
              </a:spcBef>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defRPr sz="2400">
                <a:solidFill>
                  <a:schemeClr val="tx2"/>
                </a:solidFill>
                <a:latin typeface="Arial" panose="020B0604020202020204" pitchFamily="34" charset="0"/>
                <a:ea typeface="宋体" panose="02010600030101010101" pitchFamily="2" charset="-122"/>
              </a:defRPr>
            </a:lvl4pPr>
            <a:lvl5pPr marL="2057400" indent="-228600">
              <a:spcBef>
                <a:spcPct val="20000"/>
              </a:spcBef>
              <a:defRPr sz="2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endParaRPr>
          </a:p>
        </p:txBody>
      </p:sp>
      <p:pic>
        <p:nvPicPr>
          <p:cNvPr id="5144" name="Picture 7" descr="and"/>
          <p:cNvPicPr>
            <a:picLocks noChangeAspect="1"/>
          </p:cNvPicPr>
          <p:nvPr userDrawn="1"/>
        </p:nvPicPr>
        <p:blipFill>
          <a:blip r:embed="rId3"/>
          <a:stretch>
            <a:fillRect/>
          </a:stretch>
        </p:blipFill>
        <p:spPr>
          <a:xfrm>
            <a:off x="8077200" y="889000"/>
            <a:ext cx="838200" cy="762000"/>
          </a:xfrm>
          <a:prstGeom prst="rect">
            <a:avLst/>
          </a:prstGeom>
          <a:noFill/>
          <a:ln w="9525">
            <a:noFill/>
          </a:ln>
        </p:spPr>
      </p:pic>
      <p:pic>
        <p:nvPicPr>
          <p:cNvPr id="5145" name="Picture 60" descr="20110511043047352"/>
          <p:cNvPicPr>
            <a:picLocks noChangeAspect="1"/>
          </p:cNvPicPr>
          <p:nvPr userDrawn="1"/>
        </p:nvPicPr>
        <p:blipFill>
          <a:blip r:embed="rId5"/>
          <a:stretch>
            <a:fillRect/>
          </a:stretch>
        </p:blipFill>
        <p:spPr>
          <a:xfrm>
            <a:off x="5638800" y="889000"/>
            <a:ext cx="838200" cy="762000"/>
          </a:xfrm>
          <a:prstGeom prst="rect">
            <a:avLst/>
          </a:prstGeom>
          <a:noFill/>
          <a:ln w="9525">
            <a:noFill/>
          </a:ln>
        </p:spPr>
      </p:pic>
      <p:pic>
        <p:nvPicPr>
          <p:cNvPr id="5146" name="Picture 69" descr="ba4753e538862d00437a8289de0ba227"/>
          <p:cNvPicPr>
            <a:picLocks noChangeAspect="1"/>
          </p:cNvPicPr>
          <p:nvPr userDrawn="1"/>
        </p:nvPicPr>
        <p:blipFill>
          <a:blip r:embed="rId6"/>
          <a:stretch>
            <a:fillRect/>
          </a:stretch>
        </p:blipFill>
        <p:spPr>
          <a:xfrm>
            <a:off x="3200400" y="889000"/>
            <a:ext cx="762000" cy="742950"/>
          </a:xfrm>
          <a:prstGeom prst="rect">
            <a:avLst/>
          </a:prstGeom>
          <a:noFill/>
          <a:ln w="9525">
            <a:noFill/>
          </a:ln>
        </p:spPr>
      </p:pic>
      <p:sp>
        <p:nvSpPr>
          <p:cNvPr id="89" name="矩形 88"/>
          <p:cNvSpPr>
            <a:spLocks noChangeArrowheads="1"/>
          </p:cNvSpPr>
          <p:nvPr/>
        </p:nvSpPr>
        <p:spPr bwMode="auto">
          <a:xfrm>
            <a:off x="152400" y="6396038"/>
            <a:ext cx="5946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2"/>
                </a:solidFill>
                <a:latin typeface="Arial" panose="020B0604020202020204" pitchFamily="34" charset="0"/>
                <a:ea typeface="宋体" panose="02010600030101010101" pitchFamily="2" charset="-122"/>
              </a:defRPr>
            </a:lvl1pPr>
            <a:lvl2pPr marL="742950" indent="-285750">
              <a:defRPr sz="2400">
                <a:solidFill>
                  <a:schemeClr val="tx2"/>
                </a:solidFill>
                <a:latin typeface="Arial" panose="020B0604020202020204" pitchFamily="34" charset="0"/>
                <a:ea typeface="宋体" panose="02010600030101010101" pitchFamily="2" charset="-122"/>
              </a:defRPr>
            </a:lvl2pPr>
            <a:lvl3pPr marL="1143000" indent="-228600">
              <a:defRPr sz="2400">
                <a:solidFill>
                  <a:schemeClr val="tx2"/>
                </a:solidFill>
                <a:latin typeface="Arial" panose="020B0604020202020204" pitchFamily="34" charset="0"/>
                <a:ea typeface="宋体" panose="02010600030101010101" pitchFamily="2" charset="-122"/>
              </a:defRPr>
            </a:lvl3pPr>
            <a:lvl4pPr marL="1600200" indent="-228600">
              <a:defRPr sz="2400">
                <a:solidFill>
                  <a:schemeClr val="tx2"/>
                </a:solidFill>
                <a:latin typeface="Arial" panose="020B0604020202020204" pitchFamily="34" charset="0"/>
                <a:ea typeface="宋体" panose="02010600030101010101" pitchFamily="2" charset="-122"/>
              </a:defRPr>
            </a:lvl4pPr>
            <a:lvl5pPr marL="2057400" indent="-228600">
              <a:defRPr sz="2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倚 动 实 验 室 ： </a:t>
            </a:r>
            <a:r>
              <a:rPr kumimoji="0" lang="en-US" altLang="zh-CN" sz="24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http://www.xs360.cn/</a:t>
            </a:r>
          </a:p>
        </p:txBody>
      </p:sp>
      <p:pic>
        <p:nvPicPr>
          <p:cNvPr id="5148" name="图片 51"/>
          <p:cNvPicPr>
            <a:picLocks noChangeAspect="1"/>
          </p:cNvPicPr>
          <p:nvPr userDrawn="1"/>
        </p:nvPicPr>
        <p:blipFill>
          <a:blip r:embed="rId7"/>
          <a:stretch>
            <a:fillRect/>
          </a:stretch>
        </p:blipFill>
        <p:spPr>
          <a:xfrm>
            <a:off x="50800" y="941388"/>
            <a:ext cx="2616200" cy="598487"/>
          </a:xfrm>
          <a:prstGeom prst="rect">
            <a:avLst/>
          </a:prstGeom>
          <a:noFill/>
          <a:ln w="9525">
            <a:noFill/>
          </a:ln>
        </p:spPr>
      </p:pic>
      <p:sp>
        <p:nvSpPr>
          <p:cNvPr id="91" name="Rectangle 33"/>
          <p:cNvSpPr>
            <a:spLocks noGrp="1" noChangeArrowheads="1"/>
          </p:cNvSpPr>
          <p:nvPr>
            <p:ph type="dt" sz="half" idx="2"/>
          </p:nvPr>
        </p:nvSpPr>
        <p:spPr bwMode="gray">
          <a:xfrm>
            <a:off x="231775" y="6445250"/>
            <a:ext cx="2205038" cy="3175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 name="Rectangle 34"/>
          <p:cNvSpPr>
            <a:spLocks noGrp="1" noChangeArrowheads="1"/>
          </p:cNvSpPr>
          <p:nvPr>
            <p:ph type="ftr" sz="quarter" idx="3"/>
          </p:nvPr>
        </p:nvSpPr>
        <p:spPr bwMode="gray">
          <a:xfrm>
            <a:off x="2574925" y="6445250"/>
            <a:ext cx="2990850" cy="3175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38125"/>
            <a:ext cx="2057400" cy="5943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38125"/>
            <a:ext cx="6019800" cy="5943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38125"/>
            <a:ext cx="6477000" cy="868363"/>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447800"/>
            <a:ext cx="4038600" cy="47339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447800"/>
            <a:ext cx="4038600" cy="47339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38125"/>
            <a:ext cx="8229600" cy="5943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标题和内容">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标题和内容">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标题和内容">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标题和内容">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标题和内容">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标题和内容">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标题和内容">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内容">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内容">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内容">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内容">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447800"/>
            <a:ext cx="4038600" cy="47339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447800"/>
            <a:ext cx="4038600" cy="47339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rgbClr val="FFFFFF"/>
        </a:solidFill>
        <a:effectLst/>
      </p:bgPr>
    </p:bg>
    <p:spTree>
      <p:nvGrpSpPr>
        <p:cNvPr id="1" name=""/>
        <p:cNvGrpSpPr/>
        <p:nvPr/>
      </p:nvGrpSpPr>
      <p:grpSpPr>
        <a:xfrm>
          <a:off x="0" y="0"/>
          <a:ext cx="0" cy="0"/>
          <a:chOff x="0" y="0"/>
          <a:chExt cx="0" cy="0"/>
        </a:xfrm>
      </p:grpSpPr>
      <p:grpSp>
        <p:nvGrpSpPr>
          <p:cNvPr id="5122" name="Group 3"/>
          <p:cNvGrpSpPr/>
          <p:nvPr/>
        </p:nvGrpSpPr>
        <p:grpSpPr>
          <a:xfrm>
            <a:off x="112713" y="5954713"/>
            <a:ext cx="8936037" cy="631825"/>
            <a:chOff x="71" y="3751"/>
            <a:chExt cx="5629" cy="398"/>
          </a:xfrm>
        </p:grpSpPr>
        <p:sp>
          <p:nvSpPr>
            <p:cNvPr id="5178" name="Freeform 4"/>
            <p:cNvSpPr/>
            <p:nvPr userDrawn="1"/>
          </p:nvSpPr>
          <p:spPr>
            <a:xfrm>
              <a:off x="71" y="3751"/>
              <a:ext cx="5626" cy="349"/>
            </a:xfrm>
            <a:custGeom>
              <a:avLst/>
              <a:gdLst/>
              <a:ahLst/>
              <a:cxnLst>
                <a:cxn ang="0">
                  <a:pos x="5626" y="349"/>
                </a:cxn>
                <a:cxn ang="0">
                  <a:pos x="0" y="349"/>
                </a:cxn>
                <a:cxn ang="0">
                  <a:pos x="0" y="187"/>
                </a:cxn>
                <a:cxn ang="0">
                  <a:pos x="0" y="114"/>
                </a:cxn>
                <a:cxn ang="0">
                  <a:pos x="4064" y="118"/>
                </a:cxn>
                <a:cxn ang="0">
                  <a:pos x="4329" y="0"/>
                </a:cxn>
                <a:cxn ang="0">
                  <a:pos x="5623" y="0"/>
                </a:cxn>
                <a:cxn ang="0">
                  <a:pos x="5626" y="349"/>
                </a:cxn>
              </a:cxnLst>
              <a:rect l="0" t="0" r="0" b="0"/>
              <a:pathLst>
                <a:path w="5626" h="349">
                  <a:moveTo>
                    <a:pt x="5626" y="349"/>
                  </a:moveTo>
                  <a:lnTo>
                    <a:pt x="0" y="349"/>
                  </a:lnTo>
                  <a:lnTo>
                    <a:pt x="0" y="187"/>
                  </a:lnTo>
                  <a:lnTo>
                    <a:pt x="0" y="114"/>
                  </a:lnTo>
                  <a:cubicBezTo>
                    <a:pt x="678" y="103"/>
                    <a:pt x="3343" y="137"/>
                    <a:pt x="4064" y="118"/>
                  </a:cubicBezTo>
                  <a:lnTo>
                    <a:pt x="4329" y="0"/>
                  </a:lnTo>
                  <a:lnTo>
                    <a:pt x="5623" y="0"/>
                  </a:lnTo>
                  <a:lnTo>
                    <a:pt x="5626" y="349"/>
                  </a:lnTo>
                  <a:close/>
                </a:path>
              </a:pathLst>
            </a:custGeom>
            <a:solidFill>
              <a:schemeClr val="tx1">
                <a:alpha val="100000"/>
              </a:schemeClr>
            </a:solidFill>
            <a:ln w="9525">
              <a:noFill/>
            </a:ln>
          </p:spPr>
          <p:txBody>
            <a:bodyPr/>
            <a:lstStyle/>
            <a:p>
              <a:endParaRPr lang="zh-CN" altLang="en-US"/>
            </a:p>
          </p:txBody>
        </p:sp>
        <p:sp>
          <p:nvSpPr>
            <p:cNvPr id="5179" name="Freeform 5"/>
            <p:cNvSpPr/>
            <p:nvPr userDrawn="1"/>
          </p:nvSpPr>
          <p:spPr>
            <a:xfrm>
              <a:off x="71" y="3800"/>
              <a:ext cx="5626" cy="349"/>
            </a:xfrm>
            <a:custGeom>
              <a:avLst/>
              <a:gdLst/>
              <a:ahLst/>
              <a:cxnLst>
                <a:cxn ang="0">
                  <a:pos x="5626" y="349"/>
                </a:cxn>
                <a:cxn ang="0">
                  <a:pos x="0" y="349"/>
                </a:cxn>
                <a:cxn ang="0">
                  <a:pos x="0" y="187"/>
                </a:cxn>
                <a:cxn ang="0">
                  <a:pos x="0" y="114"/>
                </a:cxn>
                <a:cxn ang="0">
                  <a:pos x="4082" y="118"/>
                </a:cxn>
                <a:cxn ang="0">
                  <a:pos x="4345" y="0"/>
                </a:cxn>
                <a:cxn ang="0">
                  <a:pos x="5623" y="6"/>
                </a:cxn>
                <a:cxn ang="0">
                  <a:pos x="5626" y="349"/>
                </a:cxn>
              </a:cxnLst>
              <a:rect l="0" t="0" r="0" b="0"/>
              <a:pathLst>
                <a:path w="5626" h="349">
                  <a:moveTo>
                    <a:pt x="5626" y="349"/>
                  </a:moveTo>
                  <a:lnTo>
                    <a:pt x="0" y="349"/>
                  </a:lnTo>
                  <a:lnTo>
                    <a:pt x="0" y="187"/>
                  </a:lnTo>
                  <a:lnTo>
                    <a:pt x="0" y="114"/>
                  </a:lnTo>
                  <a:cubicBezTo>
                    <a:pt x="680" y="103"/>
                    <a:pt x="3358" y="137"/>
                    <a:pt x="4082" y="118"/>
                  </a:cubicBezTo>
                  <a:lnTo>
                    <a:pt x="4345" y="0"/>
                  </a:lnTo>
                  <a:lnTo>
                    <a:pt x="5623" y="6"/>
                  </a:lnTo>
                  <a:lnTo>
                    <a:pt x="5626" y="349"/>
                  </a:lnTo>
                  <a:close/>
                </a:path>
              </a:pathLst>
            </a:custGeom>
            <a:solidFill>
              <a:schemeClr val="bg1">
                <a:alpha val="100000"/>
              </a:schemeClr>
            </a:solidFill>
            <a:ln w="9525">
              <a:noFill/>
            </a:ln>
          </p:spPr>
          <p:txBody>
            <a:bodyPr/>
            <a:lstStyle/>
            <a:p>
              <a:endParaRPr lang="zh-CN" altLang="en-US"/>
            </a:p>
          </p:txBody>
        </p:sp>
        <p:sp>
          <p:nvSpPr>
            <p:cNvPr id="5180" name="Freeform 6"/>
            <p:cNvSpPr/>
            <p:nvPr userDrawn="1"/>
          </p:nvSpPr>
          <p:spPr>
            <a:xfrm>
              <a:off x="4209" y="3833"/>
              <a:ext cx="1491" cy="88"/>
            </a:xfrm>
            <a:custGeom>
              <a:avLst/>
              <a:gdLst/>
              <a:ahLst/>
              <a:cxnLst>
                <a:cxn ang="0">
                  <a:pos x="0" y="84"/>
                </a:cxn>
                <a:cxn ang="0">
                  <a:pos x="223" y="0"/>
                </a:cxn>
                <a:cxn ang="0">
                  <a:pos x="1491" y="0"/>
                </a:cxn>
                <a:cxn ang="0">
                  <a:pos x="1488" y="60"/>
                </a:cxn>
                <a:cxn ang="0">
                  <a:pos x="383" y="59"/>
                </a:cxn>
                <a:cxn ang="0">
                  <a:pos x="273" y="88"/>
                </a:cxn>
                <a:cxn ang="0">
                  <a:pos x="0" y="84"/>
                </a:cxn>
              </a:cxnLst>
              <a:rect l="0" t="0" r="0" b="0"/>
              <a:pathLst>
                <a:path w="1491" h="88">
                  <a:moveTo>
                    <a:pt x="0" y="84"/>
                  </a:moveTo>
                  <a:lnTo>
                    <a:pt x="223" y="0"/>
                  </a:lnTo>
                  <a:lnTo>
                    <a:pt x="1491" y="0"/>
                  </a:lnTo>
                  <a:lnTo>
                    <a:pt x="1488" y="60"/>
                  </a:lnTo>
                  <a:lnTo>
                    <a:pt x="383" y="59"/>
                  </a:lnTo>
                  <a:lnTo>
                    <a:pt x="273" y="88"/>
                  </a:lnTo>
                  <a:lnTo>
                    <a:pt x="0" y="84"/>
                  </a:lnTo>
                  <a:close/>
                </a:path>
              </a:pathLst>
            </a:custGeom>
            <a:solidFill>
              <a:srgbClr val="FFFFFF">
                <a:alpha val="30196"/>
              </a:srgbClr>
            </a:solidFill>
            <a:ln w="9525">
              <a:noFill/>
            </a:ln>
          </p:spPr>
          <p:txBody>
            <a:bodyPr/>
            <a:lstStyle/>
            <a:p>
              <a:endParaRPr lang="zh-CN" altLang="en-US"/>
            </a:p>
          </p:txBody>
        </p:sp>
      </p:grpSp>
      <p:grpSp>
        <p:nvGrpSpPr>
          <p:cNvPr id="5123" name="Group 7"/>
          <p:cNvGrpSpPr/>
          <p:nvPr/>
        </p:nvGrpSpPr>
        <p:grpSpPr>
          <a:xfrm rot="10800000">
            <a:off x="6003925" y="1778000"/>
            <a:ext cx="2768600" cy="779463"/>
            <a:chOff x="1566" y="164"/>
            <a:chExt cx="1455" cy="425"/>
          </a:xfrm>
        </p:grpSpPr>
        <p:sp>
          <p:nvSpPr>
            <p:cNvPr id="5162" name="Freeform 8"/>
            <p:cNvSpPr/>
            <p:nvPr/>
          </p:nvSpPr>
          <p:spPr>
            <a:xfrm>
              <a:off x="1892" y="468"/>
              <a:ext cx="39" cy="121"/>
            </a:xfrm>
            <a:custGeom>
              <a:avLst/>
              <a:gdLst/>
              <a:ahLst/>
              <a:cxnLst>
                <a:cxn ang="0">
                  <a:pos x="37" y="36"/>
                </a:cxn>
                <a:cxn ang="0">
                  <a:pos x="35" y="36"/>
                </a:cxn>
                <a:cxn ang="0">
                  <a:pos x="30" y="36"/>
                </a:cxn>
                <a:cxn ang="0">
                  <a:pos x="22" y="34"/>
                </a:cxn>
                <a:cxn ang="0">
                  <a:pos x="15" y="30"/>
                </a:cxn>
                <a:cxn ang="0">
                  <a:pos x="7" y="23"/>
                </a:cxn>
                <a:cxn ang="0">
                  <a:pos x="3" y="13"/>
                </a:cxn>
                <a:cxn ang="0">
                  <a:pos x="0" y="0"/>
                </a:cxn>
                <a:cxn ang="0">
                  <a:pos x="3" y="0"/>
                </a:cxn>
                <a:cxn ang="0">
                  <a:pos x="7" y="1"/>
                </a:cxn>
                <a:cxn ang="0">
                  <a:pos x="15" y="3"/>
                </a:cxn>
                <a:cxn ang="0">
                  <a:pos x="23" y="5"/>
                </a:cxn>
                <a:cxn ang="0">
                  <a:pos x="30" y="11"/>
                </a:cxn>
                <a:cxn ang="0">
                  <a:pos x="37" y="20"/>
                </a:cxn>
                <a:cxn ang="0">
                  <a:pos x="39" y="34"/>
                </a:cxn>
                <a:cxn ang="0">
                  <a:pos x="39" y="121"/>
                </a:cxn>
                <a:cxn ang="0">
                  <a:pos x="37" y="121"/>
                </a:cxn>
                <a:cxn ang="0">
                  <a:pos x="37" y="36"/>
                </a:cxn>
              </a:cxnLst>
              <a:rect l="0" t="0" r="0" b="0"/>
              <a:pathLst>
                <a:path w="39" h="121">
                  <a:moveTo>
                    <a:pt x="37" y="36"/>
                  </a:moveTo>
                  <a:lnTo>
                    <a:pt x="35" y="36"/>
                  </a:lnTo>
                  <a:lnTo>
                    <a:pt x="30" y="36"/>
                  </a:lnTo>
                  <a:lnTo>
                    <a:pt x="22" y="34"/>
                  </a:lnTo>
                  <a:lnTo>
                    <a:pt x="15" y="30"/>
                  </a:lnTo>
                  <a:lnTo>
                    <a:pt x="7" y="23"/>
                  </a:lnTo>
                  <a:lnTo>
                    <a:pt x="3" y="13"/>
                  </a:lnTo>
                  <a:lnTo>
                    <a:pt x="0" y="0"/>
                  </a:lnTo>
                  <a:lnTo>
                    <a:pt x="3" y="0"/>
                  </a:lnTo>
                  <a:lnTo>
                    <a:pt x="7" y="1"/>
                  </a:lnTo>
                  <a:lnTo>
                    <a:pt x="15" y="3"/>
                  </a:lnTo>
                  <a:lnTo>
                    <a:pt x="23" y="5"/>
                  </a:lnTo>
                  <a:lnTo>
                    <a:pt x="30" y="11"/>
                  </a:lnTo>
                  <a:lnTo>
                    <a:pt x="37" y="20"/>
                  </a:lnTo>
                  <a:lnTo>
                    <a:pt x="39" y="34"/>
                  </a:lnTo>
                  <a:lnTo>
                    <a:pt x="39" y="121"/>
                  </a:lnTo>
                  <a:lnTo>
                    <a:pt x="37" y="121"/>
                  </a:lnTo>
                  <a:lnTo>
                    <a:pt x="37" y="36"/>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5163" name="Freeform 9"/>
            <p:cNvSpPr/>
            <p:nvPr/>
          </p:nvSpPr>
          <p:spPr>
            <a:xfrm>
              <a:off x="2271" y="450"/>
              <a:ext cx="45" cy="139"/>
            </a:xfrm>
            <a:custGeom>
              <a:avLst/>
              <a:gdLst/>
              <a:ahLst/>
              <a:cxnLst>
                <a:cxn ang="0">
                  <a:pos x="3" y="42"/>
                </a:cxn>
                <a:cxn ang="0">
                  <a:pos x="6" y="42"/>
                </a:cxn>
                <a:cxn ang="0">
                  <a:pos x="12" y="42"/>
                </a:cxn>
                <a:cxn ang="0">
                  <a:pos x="20" y="39"/>
                </a:cxn>
                <a:cxn ang="0">
                  <a:pos x="29" y="35"/>
                </a:cxn>
                <a:cxn ang="0">
                  <a:pos x="37" y="27"/>
                </a:cxn>
                <a:cxn ang="0">
                  <a:pos x="43" y="17"/>
                </a:cxn>
                <a:cxn ang="0">
                  <a:pos x="45" y="2"/>
                </a:cxn>
                <a:cxn ang="0">
                  <a:pos x="43" y="0"/>
                </a:cxn>
                <a:cxn ang="0">
                  <a:pos x="37" y="2"/>
                </a:cxn>
                <a:cxn ang="0">
                  <a:pos x="29" y="3"/>
                </a:cxn>
                <a:cxn ang="0">
                  <a:pos x="19" y="7"/>
                </a:cxn>
                <a:cxn ang="0">
                  <a:pos x="11" y="14"/>
                </a:cxn>
                <a:cxn ang="0">
                  <a:pos x="4" y="23"/>
                </a:cxn>
                <a:cxn ang="0">
                  <a:pos x="0" y="39"/>
                </a:cxn>
                <a:cxn ang="0">
                  <a:pos x="0" y="139"/>
                </a:cxn>
                <a:cxn ang="0">
                  <a:pos x="3" y="139"/>
                </a:cxn>
                <a:cxn ang="0">
                  <a:pos x="3" y="42"/>
                </a:cxn>
              </a:cxnLst>
              <a:rect l="0" t="0" r="0" b="0"/>
              <a:pathLst>
                <a:path w="45" h="139">
                  <a:moveTo>
                    <a:pt x="3" y="42"/>
                  </a:moveTo>
                  <a:lnTo>
                    <a:pt x="6" y="42"/>
                  </a:lnTo>
                  <a:lnTo>
                    <a:pt x="12" y="42"/>
                  </a:lnTo>
                  <a:lnTo>
                    <a:pt x="20" y="39"/>
                  </a:lnTo>
                  <a:lnTo>
                    <a:pt x="29" y="35"/>
                  </a:lnTo>
                  <a:lnTo>
                    <a:pt x="37" y="27"/>
                  </a:lnTo>
                  <a:lnTo>
                    <a:pt x="43" y="17"/>
                  </a:lnTo>
                  <a:lnTo>
                    <a:pt x="45" y="2"/>
                  </a:lnTo>
                  <a:lnTo>
                    <a:pt x="43" y="0"/>
                  </a:lnTo>
                  <a:lnTo>
                    <a:pt x="37" y="2"/>
                  </a:lnTo>
                  <a:lnTo>
                    <a:pt x="29" y="3"/>
                  </a:lnTo>
                  <a:lnTo>
                    <a:pt x="19" y="7"/>
                  </a:lnTo>
                  <a:lnTo>
                    <a:pt x="11" y="14"/>
                  </a:lnTo>
                  <a:lnTo>
                    <a:pt x="4" y="23"/>
                  </a:lnTo>
                  <a:lnTo>
                    <a:pt x="0" y="39"/>
                  </a:lnTo>
                  <a:lnTo>
                    <a:pt x="0" y="139"/>
                  </a:lnTo>
                  <a:lnTo>
                    <a:pt x="3" y="139"/>
                  </a:lnTo>
                  <a:lnTo>
                    <a:pt x="3" y="42"/>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5164" name="Freeform 10"/>
            <p:cNvSpPr/>
            <p:nvPr/>
          </p:nvSpPr>
          <p:spPr>
            <a:xfrm>
              <a:off x="1765" y="378"/>
              <a:ext cx="146" cy="211"/>
            </a:xfrm>
            <a:custGeom>
              <a:avLst/>
              <a:gdLst/>
              <a:ahLst/>
              <a:cxnLst>
                <a:cxn ang="0">
                  <a:pos x="68" y="67"/>
                </a:cxn>
                <a:cxn ang="0">
                  <a:pos x="67" y="67"/>
                </a:cxn>
                <a:cxn ang="0">
                  <a:pos x="60" y="66"/>
                </a:cxn>
                <a:cxn ang="0">
                  <a:pos x="50" y="64"/>
                </a:cxn>
                <a:cxn ang="0">
                  <a:pos x="41" y="62"/>
                </a:cxn>
                <a:cxn ang="0">
                  <a:pos x="29" y="55"/>
                </a:cxn>
                <a:cxn ang="0">
                  <a:pos x="18" y="47"/>
                </a:cxn>
                <a:cxn ang="0">
                  <a:pos x="10" y="35"/>
                </a:cxn>
                <a:cxn ang="0">
                  <a:pos x="3" y="20"/>
                </a:cxn>
                <a:cxn ang="0">
                  <a:pos x="0" y="0"/>
                </a:cxn>
                <a:cxn ang="0">
                  <a:pos x="3" y="0"/>
                </a:cxn>
                <a:cxn ang="0">
                  <a:pos x="10" y="0"/>
                </a:cxn>
                <a:cxn ang="0">
                  <a:pos x="19" y="0"/>
                </a:cxn>
                <a:cxn ang="0">
                  <a:pos x="30" y="2"/>
                </a:cxn>
                <a:cxn ang="0">
                  <a:pos x="41" y="6"/>
                </a:cxn>
                <a:cxn ang="0">
                  <a:pos x="53" y="14"/>
                </a:cxn>
                <a:cxn ang="0">
                  <a:pos x="62" y="25"/>
                </a:cxn>
                <a:cxn ang="0">
                  <a:pos x="69" y="41"/>
                </a:cxn>
                <a:cxn ang="0">
                  <a:pos x="73" y="62"/>
                </a:cxn>
                <a:cxn ang="0">
                  <a:pos x="73" y="60"/>
                </a:cxn>
                <a:cxn ang="0">
                  <a:pos x="73" y="55"/>
                </a:cxn>
                <a:cxn ang="0">
                  <a:pos x="75" y="45"/>
                </a:cxn>
                <a:cxn ang="0">
                  <a:pos x="79" y="36"/>
                </a:cxn>
                <a:cxn ang="0">
                  <a:pos x="84" y="25"/>
                </a:cxn>
                <a:cxn ang="0">
                  <a:pos x="92" y="16"/>
                </a:cxn>
                <a:cxn ang="0">
                  <a:pos x="106" y="8"/>
                </a:cxn>
                <a:cxn ang="0">
                  <a:pos x="123" y="2"/>
                </a:cxn>
                <a:cxn ang="0">
                  <a:pos x="146" y="0"/>
                </a:cxn>
                <a:cxn ang="0">
                  <a:pos x="145" y="2"/>
                </a:cxn>
                <a:cxn ang="0">
                  <a:pos x="145" y="8"/>
                </a:cxn>
                <a:cxn ang="0">
                  <a:pos x="143" y="17"/>
                </a:cxn>
                <a:cxn ang="0">
                  <a:pos x="139" y="28"/>
                </a:cxn>
                <a:cxn ang="0">
                  <a:pos x="134" y="39"/>
                </a:cxn>
                <a:cxn ang="0">
                  <a:pos x="126" y="49"/>
                </a:cxn>
                <a:cxn ang="0">
                  <a:pos x="114" y="59"/>
                </a:cxn>
                <a:cxn ang="0">
                  <a:pos x="98" y="64"/>
                </a:cxn>
                <a:cxn ang="0">
                  <a:pos x="79" y="67"/>
                </a:cxn>
                <a:cxn ang="0">
                  <a:pos x="79" y="211"/>
                </a:cxn>
                <a:cxn ang="0">
                  <a:pos x="68" y="211"/>
                </a:cxn>
                <a:cxn ang="0">
                  <a:pos x="68" y="67"/>
                </a:cxn>
              </a:cxnLst>
              <a:rect l="0" t="0" r="0" b="0"/>
              <a:pathLst>
                <a:path w="146" h="211">
                  <a:moveTo>
                    <a:pt x="68" y="67"/>
                  </a:moveTo>
                  <a:lnTo>
                    <a:pt x="67" y="67"/>
                  </a:lnTo>
                  <a:lnTo>
                    <a:pt x="60" y="66"/>
                  </a:lnTo>
                  <a:lnTo>
                    <a:pt x="50" y="64"/>
                  </a:lnTo>
                  <a:lnTo>
                    <a:pt x="41" y="62"/>
                  </a:lnTo>
                  <a:lnTo>
                    <a:pt x="29" y="55"/>
                  </a:lnTo>
                  <a:lnTo>
                    <a:pt x="18" y="47"/>
                  </a:lnTo>
                  <a:lnTo>
                    <a:pt x="10" y="35"/>
                  </a:lnTo>
                  <a:lnTo>
                    <a:pt x="3" y="20"/>
                  </a:lnTo>
                  <a:lnTo>
                    <a:pt x="0" y="0"/>
                  </a:lnTo>
                  <a:lnTo>
                    <a:pt x="3" y="0"/>
                  </a:lnTo>
                  <a:lnTo>
                    <a:pt x="10" y="0"/>
                  </a:lnTo>
                  <a:lnTo>
                    <a:pt x="19" y="0"/>
                  </a:lnTo>
                  <a:lnTo>
                    <a:pt x="30" y="2"/>
                  </a:lnTo>
                  <a:lnTo>
                    <a:pt x="41" y="6"/>
                  </a:lnTo>
                  <a:lnTo>
                    <a:pt x="53" y="14"/>
                  </a:lnTo>
                  <a:lnTo>
                    <a:pt x="62" y="25"/>
                  </a:lnTo>
                  <a:lnTo>
                    <a:pt x="69" y="41"/>
                  </a:lnTo>
                  <a:lnTo>
                    <a:pt x="73" y="62"/>
                  </a:lnTo>
                  <a:lnTo>
                    <a:pt x="73" y="60"/>
                  </a:lnTo>
                  <a:lnTo>
                    <a:pt x="73" y="55"/>
                  </a:lnTo>
                  <a:lnTo>
                    <a:pt x="75" y="45"/>
                  </a:lnTo>
                  <a:lnTo>
                    <a:pt x="79" y="36"/>
                  </a:lnTo>
                  <a:lnTo>
                    <a:pt x="84" y="25"/>
                  </a:lnTo>
                  <a:lnTo>
                    <a:pt x="92" y="16"/>
                  </a:lnTo>
                  <a:lnTo>
                    <a:pt x="106" y="8"/>
                  </a:lnTo>
                  <a:lnTo>
                    <a:pt x="123" y="2"/>
                  </a:lnTo>
                  <a:lnTo>
                    <a:pt x="146" y="0"/>
                  </a:lnTo>
                  <a:lnTo>
                    <a:pt x="145" y="2"/>
                  </a:lnTo>
                  <a:lnTo>
                    <a:pt x="145" y="8"/>
                  </a:lnTo>
                  <a:lnTo>
                    <a:pt x="143" y="17"/>
                  </a:lnTo>
                  <a:lnTo>
                    <a:pt x="139" y="28"/>
                  </a:lnTo>
                  <a:lnTo>
                    <a:pt x="134" y="39"/>
                  </a:lnTo>
                  <a:lnTo>
                    <a:pt x="126" y="49"/>
                  </a:lnTo>
                  <a:lnTo>
                    <a:pt x="114" y="59"/>
                  </a:lnTo>
                  <a:lnTo>
                    <a:pt x="98" y="64"/>
                  </a:lnTo>
                  <a:lnTo>
                    <a:pt x="79" y="67"/>
                  </a:lnTo>
                  <a:lnTo>
                    <a:pt x="79" y="211"/>
                  </a:lnTo>
                  <a:lnTo>
                    <a:pt x="68" y="211"/>
                  </a:lnTo>
                  <a:lnTo>
                    <a:pt x="68" y="67"/>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5165" name="Freeform 11"/>
            <p:cNvSpPr/>
            <p:nvPr/>
          </p:nvSpPr>
          <p:spPr>
            <a:xfrm>
              <a:off x="2792" y="378"/>
              <a:ext cx="144" cy="211"/>
            </a:xfrm>
            <a:custGeom>
              <a:avLst/>
              <a:gdLst/>
              <a:ahLst/>
              <a:cxnLst>
                <a:cxn ang="0">
                  <a:pos x="67" y="67"/>
                </a:cxn>
                <a:cxn ang="0">
                  <a:pos x="66" y="67"/>
                </a:cxn>
                <a:cxn ang="0">
                  <a:pos x="59" y="66"/>
                </a:cxn>
                <a:cxn ang="0">
                  <a:pos x="50" y="64"/>
                </a:cxn>
                <a:cxn ang="0">
                  <a:pos x="39" y="62"/>
                </a:cxn>
                <a:cxn ang="0">
                  <a:pos x="28" y="55"/>
                </a:cxn>
                <a:cxn ang="0">
                  <a:pos x="17" y="47"/>
                </a:cxn>
                <a:cxn ang="0">
                  <a:pos x="9" y="35"/>
                </a:cxn>
                <a:cxn ang="0">
                  <a:pos x="2" y="20"/>
                </a:cxn>
                <a:cxn ang="0">
                  <a:pos x="0" y="0"/>
                </a:cxn>
                <a:cxn ang="0">
                  <a:pos x="2" y="0"/>
                </a:cxn>
                <a:cxn ang="0">
                  <a:pos x="9" y="0"/>
                </a:cxn>
                <a:cxn ang="0">
                  <a:pos x="17" y="0"/>
                </a:cxn>
                <a:cxn ang="0">
                  <a:pos x="28" y="2"/>
                </a:cxn>
                <a:cxn ang="0">
                  <a:pos x="40" y="6"/>
                </a:cxn>
                <a:cxn ang="0">
                  <a:pos x="51" y="14"/>
                </a:cxn>
                <a:cxn ang="0">
                  <a:pos x="62" y="25"/>
                </a:cxn>
                <a:cxn ang="0">
                  <a:pos x="69" y="41"/>
                </a:cxn>
                <a:cxn ang="0">
                  <a:pos x="73" y="62"/>
                </a:cxn>
                <a:cxn ang="0">
                  <a:pos x="73" y="60"/>
                </a:cxn>
                <a:cxn ang="0">
                  <a:pos x="73" y="55"/>
                </a:cxn>
                <a:cxn ang="0">
                  <a:pos x="74" y="45"/>
                </a:cxn>
                <a:cxn ang="0">
                  <a:pos x="77" y="36"/>
                </a:cxn>
                <a:cxn ang="0">
                  <a:pos x="82" y="25"/>
                </a:cxn>
                <a:cxn ang="0">
                  <a:pos x="91" y="16"/>
                </a:cxn>
                <a:cxn ang="0">
                  <a:pos x="105" y="8"/>
                </a:cxn>
                <a:cxn ang="0">
                  <a:pos x="121" y="2"/>
                </a:cxn>
                <a:cxn ang="0">
                  <a:pos x="144" y="0"/>
                </a:cxn>
                <a:cxn ang="0">
                  <a:pos x="144" y="2"/>
                </a:cxn>
                <a:cxn ang="0">
                  <a:pos x="144" y="8"/>
                </a:cxn>
                <a:cxn ang="0">
                  <a:pos x="141" y="17"/>
                </a:cxn>
                <a:cxn ang="0">
                  <a:pos x="139" y="28"/>
                </a:cxn>
                <a:cxn ang="0">
                  <a:pos x="133" y="39"/>
                </a:cxn>
                <a:cxn ang="0">
                  <a:pos x="125" y="49"/>
                </a:cxn>
                <a:cxn ang="0">
                  <a:pos x="113" y="59"/>
                </a:cxn>
                <a:cxn ang="0">
                  <a:pos x="97" y="64"/>
                </a:cxn>
                <a:cxn ang="0">
                  <a:pos x="77" y="67"/>
                </a:cxn>
                <a:cxn ang="0">
                  <a:pos x="77" y="211"/>
                </a:cxn>
                <a:cxn ang="0">
                  <a:pos x="67" y="211"/>
                </a:cxn>
                <a:cxn ang="0">
                  <a:pos x="67" y="67"/>
                </a:cxn>
              </a:cxnLst>
              <a:rect l="0" t="0" r="0" b="0"/>
              <a:pathLst>
                <a:path w="144" h="211">
                  <a:moveTo>
                    <a:pt x="67" y="67"/>
                  </a:moveTo>
                  <a:lnTo>
                    <a:pt x="66" y="67"/>
                  </a:lnTo>
                  <a:lnTo>
                    <a:pt x="59" y="66"/>
                  </a:lnTo>
                  <a:lnTo>
                    <a:pt x="50" y="64"/>
                  </a:lnTo>
                  <a:lnTo>
                    <a:pt x="39" y="62"/>
                  </a:lnTo>
                  <a:lnTo>
                    <a:pt x="28" y="55"/>
                  </a:lnTo>
                  <a:lnTo>
                    <a:pt x="17" y="47"/>
                  </a:lnTo>
                  <a:lnTo>
                    <a:pt x="9" y="35"/>
                  </a:lnTo>
                  <a:lnTo>
                    <a:pt x="2" y="20"/>
                  </a:lnTo>
                  <a:lnTo>
                    <a:pt x="0" y="0"/>
                  </a:lnTo>
                  <a:lnTo>
                    <a:pt x="2" y="0"/>
                  </a:lnTo>
                  <a:lnTo>
                    <a:pt x="9" y="0"/>
                  </a:lnTo>
                  <a:lnTo>
                    <a:pt x="17" y="0"/>
                  </a:lnTo>
                  <a:lnTo>
                    <a:pt x="28" y="2"/>
                  </a:lnTo>
                  <a:lnTo>
                    <a:pt x="40" y="6"/>
                  </a:lnTo>
                  <a:lnTo>
                    <a:pt x="51" y="14"/>
                  </a:lnTo>
                  <a:lnTo>
                    <a:pt x="62" y="25"/>
                  </a:lnTo>
                  <a:lnTo>
                    <a:pt x="69" y="41"/>
                  </a:lnTo>
                  <a:lnTo>
                    <a:pt x="73" y="62"/>
                  </a:lnTo>
                  <a:lnTo>
                    <a:pt x="73" y="60"/>
                  </a:lnTo>
                  <a:lnTo>
                    <a:pt x="73" y="55"/>
                  </a:lnTo>
                  <a:lnTo>
                    <a:pt x="74" y="45"/>
                  </a:lnTo>
                  <a:lnTo>
                    <a:pt x="77" y="36"/>
                  </a:lnTo>
                  <a:lnTo>
                    <a:pt x="82" y="25"/>
                  </a:lnTo>
                  <a:lnTo>
                    <a:pt x="91" y="16"/>
                  </a:lnTo>
                  <a:lnTo>
                    <a:pt x="105" y="8"/>
                  </a:lnTo>
                  <a:lnTo>
                    <a:pt x="121" y="2"/>
                  </a:lnTo>
                  <a:lnTo>
                    <a:pt x="144" y="0"/>
                  </a:lnTo>
                  <a:lnTo>
                    <a:pt x="144" y="2"/>
                  </a:lnTo>
                  <a:lnTo>
                    <a:pt x="144" y="8"/>
                  </a:lnTo>
                  <a:lnTo>
                    <a:pt x="141" y="17"/>
                  </a:lnTo>
                  <a:lnTo>
                    <a:pt x="139" y="28"/>
                  </a:lnTo>
                  <a:lnTo>
                    <a:pt x="133" y="39"/>
                  </a:lnTo>
                  <a:lnTo>
                    <a:pt x="125" y="49"/>
                  </a:lnTo>
                  <a:lnTo>
                    <a:pt x="113" y="59"/>
                  </a:lnTo>
                  <a:lnTo>
                    <a:pt x="97" y="64"/>
                  </a:lnTo>
                  <a:lnTo>
                    <a:pt x="77" y="67"/>
                  </a:lnTo>
                  <a:lnTo>
                    <a:pt x="77" y="211"/>
                  </a:lnTo>
                  <a:lnTo>
                    <a:pt x="67" y="211"/>
                  </a:lnTo>
                  <a:lnTo>
                    <a:pt x="67" y="67"/>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5166" name="Freeform 12"/>
            <p:cNvSpPr/>
            <p:nvPr/>
          </p:nvSpPr>
          <p:spPr>
            <a:xfrm>
              <a:off x="2631" y="457"/>
              <a:ext cx="89" cy="132"/>
            </a:xfrm>
            <a:custGeom>
              <a:avLst/>
              <a:gdLst/>
              <a:ahLst/>
              <a:cxnLst>
                <a:cxn ang="0">
                  <a:pos x="42" y="43"/>
                </a:cxn>
                <a:cxn ang="0">
                  <a:pos x="39" y="42"/>
                </a:cxn>
                <a:cxn ang="0">
                  <a:pos x="33" y="42"/>
                </a:cxn>
                <a:cxn ang="0">
                  <a:pos x="25" y="39"/>
                </a:cxn>
                <a:cxn ang="0">
                  <a:pos x="16" y="35"/>
                </a:cxn>
                <a:cxn ang="0">
                  <a:pos x="8" y="27"/>
                </a:cxn>
                <a:cxn ang="0">
                  <a:pos x="2" y="16"/>
                </a:cxn>
                <a:cxn ang="0">
                  <a:pos x="0" y="0"/>
                </a:cxn>
                <a:cxn ang="0">
                  <a:pos x="2" y="0"/>
                </a:cxn>
                <a:cxn ang="0">
                  <a:pos x="6" y="0"/>
                </a:cxn>
                <a:cxn ang="0">
                  <a:pos x="12" y="1"/>
                </a:cxn>
                <a:cxn ang="0">
                  <a:pos x="21" y="3"/>
                </a:cxn>
                <a:cxn ang="0">
                  <a:pos x="29" y="8"/>
                </a:cxn>
                <a:cxn ang="0">
                  <a:pos x="37" y="15"/>
                </a:cxn>
                <a:cxn ang="0">
                  <a:pos x="42" y="26"/>
                </a:cxn>
                <a:cxn ang="0">
                  <a:pos x="45" y="39"/>
                </a:cxn>
                <a:cxn ang="0">
                  <a:pos x="45" y="38"/>
                </a:cxn>
                <a:cxn ang="0">
                  <a:pos x="45" y="34"/>
                </a:cxn>
                <a:cxn ang="0">
                  <a:pos x="46" y="27"/>
                </a:cxn>
                <a:cxn ang="0">
                  <a:pos x="49" y="20"/>
                </a:cxn>
                <a:cxn ang="0">
                  <a:pos x="54" y="14"/>
                </a:cxn>
                <a:cxn ang="0">
                  <a:pos x="62" y="7"/>
                </a:cxn>
                <a:cxn ang="0">
                  <a:pos x="73" y="3"/>
                </a:cxn>
                <a:cxn ang="0">
                  <a:pos x="89" y="0"/>
                </a:cxn>
                <a:cxn ang="0">
                  <a:pos x="89" y="3"/>
                </a:cxn>
                <a:cxn ang="0">
                  <a:pos x="88" y="10"/>
                </a:cxn>
                <a:cxn ang="0">
                  <a:pos x="87" y="18"/>
                </a:cxn>
                <a:cxn ang="0">
                  <a:pos x="81" y="26"/>
                </a:cxn>
                <a:cxn ang="0">
                  <a:pos x="74" y="34"/>
                </a:cxn>
                <a:cxn ang="0">
                  <a:pos x="64" y="41"/>
                </a:cxn>
                <a:cxn ang="0">
                  <a:pos x="47" y="43"/>
                </a:cxn>
                <a:cxn ang="0">
                  <a:pos x="47" y="132"/>
                </a:cxn>
                <a:cxn ang="0">
                  <a:pos x="42" y="132"/>
                </a:cxn>
                <a:cxn ang="0">
                  <a:pos x="42" y="43"/>
                </a:cxn>
              </a:cxnLst>
              <a:rect l="0" t="0" r="0" b="0"/>
              <a:pathLst>
                <a:path w="89" h="132">
                  <a:moveTo>
                    <a:pt x="42" y="43"/>
                  </a:moveTo>
                  <a:lnTo>
                    <a:pt x="39" y="42"/>
                  </a:lnTo>
                  <a:lnTo>
                    <a:pt x="33" y="42"/>
                  </a:lnTo>
                  <a:lnTo>
                    <a:pt x="25" y="39"/>
                  </a:lnTo>
                  <a:lnTo>
                    <a:pt x="16" y="35"/>
                  </a:lnTo>
                  <a:lnTo>
                    <a:pt x="8" y="27"/>
                  </a:lnTo>
                  <a:lnTo>
                    <a:pt x="2" y="16"/>
                  </a:lnTo>
                  <a:lnTo>
                    <a:pt x="0" y="0"/>
                  </a:lnTo>
                  <a:lnTo>
                    <a:pt x="2" y="0"/>
                  </a:lnTo>
                  <a:lnTo>
                    <a:pt x="6" y="0"/>
                  </a:lnTo>
                  <a:lnTo>
                    <a:pt x="12" y="1"/>
                  </a:lnTo>
                  <a:lnTo>
                    <a:pt x="21" y="3"/>
                  </a:lnTo>
                  <a:lnTo>
                    <a:pt x="29" y="8"/>
                  </a:lnTo>
                  <a:lnTo>
                    <a:pt x="37" y="15"/>
                  </a:lnTo>
                  <a:lnTo>
                    <a:pt x="42" y="26"/>
                  </a:lnTo>
                  <a:lnTo>
                    <a:pt x="45" y="39"/>
                  </a:lnTo>
                  <a:lnTo>
                    <a:pt x="45" y="38"/>
                  </a:lnTo>
                  <a:lnTo>
                    <a:pt x="45" y="34"/>
                  </a:lnTo>
                  <a:lnTo>
                    <a:pt x="46" y="27"/>
                  </a:lnTo>
                  <a:lnTo>
                    <a:pt x="49" y="20"/>
                  </a:lnTo>
                  <a:lnTo>
                    <a:pt x="54" y="14"/>
                  </a:lnTo>
                  <a:lnTo>
                    <a:pt x="62" y="7"/>
                  </a:lnTo>
                  <a:lnTo>
                    <a:pt x="73" y="3"/>
                  </a:lnTo>
                  <a:lnTo>
                    <a:pt x="89" y="0"/>
                  </a:lnTo>
                  <a:lnTo>
                    <a:pt x="89" y="3"/>
                  </a:lnTo>
                  <a:lnTo>
                    <a:pt x="88" y="10"/>
                  </a:lnTo>
                  <a:lnTo>
                    <a:pt x="87" y="18"/>
                  </a:lnTo>
                  <a:lnTo>
                    <a:pt x="81" y="26"/>
                  </a:lnTo>
                  <a:lnTo>
                    <a:pt x="74" y="34"/>
                  </a:lnTo>
                  <a:lnTo>
                    <a:pt x="64" y="41"/>
                  </a:lnTo>
                  <a:lnTo>
                    <a:pt x="47" y="43"/>
                  </a:lnTo>
                  <a:lnTo>
                    <a:pt x="47" y="132"/>
                  </a:lnTo>
                  <a:lnTo>
                    <a:pt x="42" y="132"/>
                  </a:lnTo>
                  <a:lnTo>
                    <a:pt x="42" y="43"/>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5167" name="Freeform 13"/>
            <p:cNvSpPr/>
            <p:nvPr/>
          </p:nvSpPr>
          <p:spPr>
            <a:xfrm>
              <a:off x="2430" y="403"/>
              <a:ext cx="88" cy="186"/>
            </a:xfrm>
            <a:custGeom>
              <a:avLst/>
              <a:gdLst/>
              <a:ahLst/>
              <a:cxnLst>
                <a:cxn ang="0">
                  <a:pos x="43" y="43"/>
                </a:cxn>
                <a:cxn ang="0">
                  <a:pos x="41" y="43"/>
                </a:cxn>
                <a:cxn ang="0">
                  <a:pos x="35" y="43"/>
                </a:cxn>
                <a:cxn ang="0">
                  <a:pos x="27" y="41"/>
                </a:cxn>
                <a:cxn ang="0">
                  <a:pos x="18" y="35"/>
                </a:cxn>
                <a:cxn ang="0">
                  <a:pos x="8" y="28"/>
                </a:cxn>
                <a:cxn ang="0">
                  <a:pos x="3" y="16"/>
                </a:cxn>
                <a:cxn ang="0">
                  <a:pos x="0" y="0"/>
                </a:cxn>
                <a:cxn ang="0">
                  <a:pos x="3" y="0"/>
                </a:cxn>
                <a:cxn ang="0">
                  <a:pos x="8" y="0"/>
                </a:cxn>
                <a:cxn ang="0">
                  <a:pos x="17" y="1"/>
                </a:cxn>
                <a:cxn ang="0">
                  <a:pos x="26" y="6"/>
                </a:cxn>
                <a:cxn ang="0">
                  <a:pos x="35" y="12"/>
                </a:cxn>
                <a:cxn ang="0">
                  <a:pos x="42" y="24"/>
                </a:cxn>
                <a:cxn ang="0">
                  <a:pos x="48" y="41"/>
                </a:cxn>
                <a:cxn ang="0">
                  <a:pos x="48" y="90"/>
                </a:cxn>
                <a:cxn ang="0">
                  <a:pos x="48" y="88"/>
                </a:cxn>
                <a:cxn ang="0">
                  <a:pos x="48" y="82"/>
                </a:cxn>
                <a:cxn ang="0">
                  <a:pos x="50" y="74"/>
                </a:cxn>
                <a:cxn ang="0">
                  <a:pos x="54" y="66"/>
                </a:cxn>
                <a:cxn ang="0">
                  <a:pos x="61" y="58"/>
                </a:cxn>
                <a:cxn ang="0">
                  <a:pos x="72" y="53"/>
                </a:cxn>
                <a:cxn ang="0">
                  <a:pos x="87" y="50"/>
                </a:cxn>
                <a:cxn ang="0">
                  <a:pos x="88" y="51"/>
                </a:cxn>
                <a:cxn ang="0">
                  <a:pos x="88" y="57"/>
                </a:cxn>
                <a:cxn ang="0">
                  <a:pos x="87" y="64"/>
                </a:cxn>
                <a:cxn ang="0">
                  <a:pos x="84" y="72"/>
                </a:cxn>
                <a:cxn ang="0">
                  <a:pos x="80" y="80"/>
                </a:cxn>
                <a:cxn ang="0">
                  <a:pos x="73" y="86"/>
                </a:cxn>
                <a:cxn ang="0">
                  <a:pos x="62" y="92"/>
                </a:cxn>
                <a:cxn ang="0">
                  <a:pos x="48" y="93"/>
                </a:cxn>
                <a:cxn ang="0">
                  <a:pos x="48" y="186"/>
                </a:cxn>
                <a:cxn ang="0">
                  <a:pos x="43" y="186"/>
                </a:cxn>
                <a:cxn ang="0">
                  <a:pos x="43" y="143"/>
                </a:cxn>
                <a:cxn ang="0">
                  <a:pos x="42" y="143"/>
                </a:cxn>
                <a:cxn ang="0">
                  <a:pos x="37" y="142"/>
                </a:cxn>
                <a:cxn ang="0">
                  <a:pos x="29" y="140"/>
                </a:cxn>
                <a:cxn ang="0">
                  <a:pos x="22" y="136"/>
                </a:cxn>
                <a:cxn ang="0">
                  <a:pos x="14" y="130"/>
                </a:cxn>
                <a:cxn ang="0">
                  <a:pos x="8" y="120"/>
                </a:cxn>
                <a:cxn ang="0">
                  <a:pos x="7" y="105"/>
                </a:cxn>
                <a:cxn ang="0">
                  <a:pos x="8" y="105"/>
                </a:cxn>
                <a:cxn ang="0">
                  <a:pos x="12" y="107"/>
                </a:cxn>
                <a:cxn ang="0">
                  <a:pos x="19" y="108"/>
                </a:cxn>
                <a:cxn ang="0">
                  <a:pos x="26" y="111"/>
                </a:cxn>
                <a:cxn ang="0">
                  <a:pos x="34" y="117"/>
                </a:cxn>
                <a:cxn ang="0">
                  <a:pos x="39" y="127"/>
                </a:cxn>
                <a:cxn ang="0">
                  <a:pos x="43" y="140"/>
                </a:cxn>
                <a:cxn ang="0">
                  <a:pos x="43" y="43"/>
                </a:cxn>
              </a:cxnLst>
              <a:rect l="0" t="0" r="0" b="0"/>
              <a:pathLst>
                <a:path w="88" h="186">
                  <a:moveTo>
                    <a:pt x="43" y="43"/>
                  </a:moveTo>
                  <a:lnTo>
                    <a:pt x="41" y="43"/>
                  </a:lnTo>
                  <a:lnTo>
                    <a:pt x="35" y="43"/>
                  </a:lnTo>
                  <a:lnTo>
                    <a:pt x="27" y="41"/>
                  </a:lnTo>
                  <a:lnTo>
                    <a:pt x="18" y="35"/>
                  </a:lnTo>
                  <a:lnTo>
                    <a:pt x="8" y="28"/>
                  </a:lnTo>
                  <a:lnTo>
                    <a:pt x="3" y="16"/>
                  </a:lnTo>
                  <a:lnTo>
                    <a:pt x="0" y="0"/>
                  </a:lnTo>
                  <a:lnTo>
                    <a:pt x="3" y="0"/>
                  </a:lnTo>
                  <a:lnTo>
                    <a:pt x="8" y="0"/>
                  </a:lnTo>
                  <a:lnTo>
                    <a:pt x="17" y="1"/>
                  </a:lnTo>
                  <a:lnTo>
                    <a:pt x="26" y="6"/>
                  </a:lnTo>
                  <a:lnTo>
                    <a:pt x="35" y="12"/>
                  </a:lnTo>
                  <a:lnTo>
                    <a:pt x="42" y="24"/>
                  </a:lnTo>
                  <a:lnTo>
                    <a:pt x="48" y="41"/>
                  </a:lnTo>
                  <a:lnTo>
                    <a:pt x="48" y="90"/>
                  </a:lnTo>
                  <a:lnTo>
                    <a:pt x="48" y="88"/>
                  </a:lnTo>
                  <a:lnTo>
                    <a:pt x="48" y="82"/>
                  </a:lnTo>
                  <a:lnTo>
                    <a:pt x="50" y="74"/>
                  </a:lnTo>
                  <a:lnTo>
                    <a:pt x="54" y="66"/>
                  </a:lnTo>
                  <a:lnTo>
                    <a:pt x="61" y="58"/>
                  </a:lnTo>
                  <a:lnTo>
                    <a:pt x="72" y="53"/>
                  </a:lnTo>
                  <a:lnTo>
                    <a:pt x="87" y="50"/>
                  </a:lnTo>
                  <a:lnTo>
                    <a:pt x="88" y="51"/>
                  </a:lnTo>
                  <a:lnTo>
                    <a:pt x="88" y="57"/>
                  </a:lnTo>
                  <a:lnTo>
                    <a:pt x="87" y="64"/>
                  </a:lnTo>
                  <a:lnTo>
                    <a:pt x="84" y="72"/>
                  </a:lnTo>
                  <a:lnTo>
                    <a:pt x="80" y="80"/>
                  </a:lnTo>
                  <a:lnTo>
                    <a:pt x="73" y="86"/>
                  </a:lnTo>
                  <a:lnTo>
                    <a:pt x="62" y="92"/>
                  </a:lnTo>
                  <a:lnTo>
                    <a:pt x="48" y="93"/>
                  </a:lnTo>
                  <a:lnTo>
                    <a:pt x="48" y="186"/>
                  </a:lnTo>
                  <a:lnTo>
                    <a:pt x="43" y="186"/>
                  </a:lnTo>
                  <a:lnTo>
                    <a:pt x="43" y="143"/>
                  </a:lnTo>
                  <a:lnTo>
                    <a:pt x="42" y="143"/>
                  </a:lnTo>
                  <a:lnTo>
                    <a:pt x="37" y="142"/>
                  </a:lnTo>
                  <a:lnTo>
                    <a:pt x="29" y="140"/>
                  </a:lnTo>
                  <a:lnTo>
                    <a:pt x="22" y="136"/>
                  </a:lnTo>
                  <a:lnTo>
                    <a:pt x="14" y="130"/>
                  </a:lnTo>
                  <a:lnTo>
                    <a:pt x="8" y="120"/>
                  </a:lnTo>
                  <a:lnTo>
                    <a:pt x="7" y="105"/>
                  </a:lnTo>
                  <a:lnTo>
                    <a:pt x="8" y="105"/>
                  </a:lnTo>
                  <a:lnTo>
                    <a:pt x="12" y="107"/>
                  </a:lnTo>
                  <a:lnTo>
                    <a:pt x="19" y="108"/>
                  </a:lnTo>
                  <a:lnTo>
                    <a:pt x="26" y="111"/>
                  </a:lnTo>
                  <a:lnTo>
                    <a:pt x="34" y="117"/>
                  </a:lnTo>
                  <a:lnTo>
                    <a:pt x="39" y="127"/>
                  </a:lnTo>
                  <a:lnTo>
                    <a:pt x="43" y="140"/>
                  </a:lnTo>
                  <a:lnTo>
                    <a:pt x="43" y="43"/>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5168" name="Freeform 14"/>
            <p:cNvSpPr/>
            <p:nvPr/>
          </p:nvSpPr>
          <p:spPr>
            <a:xfrm>
              <a:off x="1914" y="233"/>
              <a:ext cx="166" cy="356"/>
            </a:xfrm>
            <a:custGeom>
              <a:avLst/>
              <a:gdLst/>
              <a:ahLst/>
              <a:cxnLst>
                <a:cxn ang="0">
                  <a:pos x="85" y="84"/>
                </a:cxn>
                <a:cxn ang="0">
                  <a:pos x="101" y="81"/>
                </a:cxn>
                <a:cxn ang="0">
                  <a:pos x="124" y="73"/>
                </a:cxn>
                <a:cxn ang="0">
                  <a:pos x="148" y="56"/>
                </a:cxn>
                <a:cxn ang="0">
                  <a:pos x="163" y="23"/>
                </a:cxn>
                <a:cxn ang="0">
                  <a:pos x="163" y="0"/>
                </a:cxn>
                <a:cxn ang="0">
                  <a:pos x="148" y="0"/>
                </a:cxn>
                <a:cxn ang="0">
                  <a:pos x="125" y="6"/>
                </a:cxn>
                <a:cxn ang="0">
                  <a:pos x="101" y="22"/>
                </a:cxn>
                <a:cxn ang="0">
                  <a:pos x="82" y="54"/>
                </a:cxn>
                <a:cxn ang="0">
                  <a:pos x="77" y="173"/>
                </a:cxn>
                <a:cxn ang="0">
                  <a:pos x="77" y="165"/>
                </a:cxn>
                <a:cxn ang="0">
                  <a:pos x="71" y="146"/>
                </a:cxn>
                <a:cxn ang="0">
                  <a:pos x="60" y="123"/>
                </a:cxn>
                <a:cxn ang="0">
                  <a:pos x="38" y="104"/>
                </a:cxn>
                <a:cxn ang="0">
                  <a:pos x="0" y="96"/>
                </a:cxn>
                <a:cxn ang="0">
                  <a:pos x="0" y="103"/>
                </a:cxn>
                <a:cxn ang="0">
                  <a:pos x="0" y="120"/>
                </a:cxn>
                <a:cxn ang="0">
                  <a:pos x="8" y="143"/>
                </a:cxn>
                <a:cxn ang="0">
                  <a:pos x="24" y="163"/>
                </a:cxn>
                <a:cxn ang="0">
                  <a:pos x="55" y="177"/>
                </a:cxn>
                <a:cxn ang="0">
                  <a:pos x="77" y="356"/>
                </a:cxn>
                <a:cxn ang="0">
                  <a:pos x="82" y="274"/>
                </a:cxn>
                <a:cxn ang="0">
                  <a:pos x="91" y="273"/>
                </a:cxn>
                <a:cxn ang="0">
                  <a:pos x="112" y="267"/>
                </a:cxn>
                <a:cxn ang="0">
                  <a:pos x="135" y="252"/>
                </a:cxn>
                <a:cxn ang="0">
                  <a:pos x="151" y="224"/>
                </a:cxn>
                <a:cxn ang="0">
                  <a:pos x="152" y="203"/>
                </a:cxn>
                <a:cxn ang="0">
                  <a:pos x="137" y="204"/>
                </a:cxn>
                <a:cxn ang="0">
                  <a:pos x="117" y="211"/>
                </a:cxn>
                <a:cxn ang="0">
                  <a:pos x="97" y="231"/>
                </a:cxn>
                <a:cxn ang="0">
                  <a:pos x="82" y="267"/>
                </a:cxn>
              </a:cxnLst>
              <a:rect l="0" t="0" r="0" b="0"/>
              <a:pathLst>
                <a:path w="166" h="356">
                  <a:moveTo>
                    <a:pt x="82" y="84"/>
                  </a:moveTo>
                  <a:lnTo>
                    <a:pt x="85" y="84"/>
                  </a:lnTo>
                  <a:lnTo>
                    <a:pt x="91" y="84"/>
                  </a:lnTo>
                  <a:lnTo>
                    <a:pt x="101" y="81"/>
                  </a:lnTo>
                  <a:lnTo>
                    <a:pt x="112" y="78"/>
                  </a:lnTo>
                  <a:lnTo>
                    <a:pt x="124" y="73"/>
                  </a:lnTo>
                  <a:lnTo>
                    <a:pt x="136" y="66"/>
                  </a:lnTo>
                  <a:lnTo>
                    <a:pt x="148" y="56"/>
                  </a:lnTo>
                  <a:lnTo>
                    <a:pt x="156" y="42"/>
                  </a:lnTo>
                  <a:lnTo>
                    <a:pt x="163" y="23"/>
                  </a:lnTo>
                  <a:lnTo>
                    <a:pt x="166" y="2"/>
                  </a:lnTo>
                  <a:lnTo>
                    <a:pt x="163" y="0"/>
                  </a:lnTo>
                  <a:lnTo>
                    <a:pt x="158" y="0"/>
                  </a:lnTo>
                  <a:lnTo>
                    <a:pt x="148" y="0"/>
                  </a:lnTo>
                  <a:lnTo>
                    <a:pt x="137" y="3"/>
                  </a:lnTo>
                  <a:lnTo>
                    <a:pt x="125" y="6"/>
                  </a:lnTo>
                  <a:lnTo>
                    <a:pt x="113" y="12"/>
                  </a:lnTo>
                  <a:lnTo>
                    <a:pt x="101" y="22"/>
                  </a:lnTo>
                  <a:lnTo>
                    <a:pt x="90" y="35"/>
                  </a:lnTo>
                  <a:lnTo>
                    <a:pt x="82" y="54"/>
                  </a:lnTo>
                  <a:lnTo>
                    <a:pt x="77" y="78"/>
                  </a:lnTo>
                  <a:lnTo>
                    <a:pt x="77" y="173"/>
                  </a:lnTo>
                  <a:lnTo>
                    <a:pt x="77" y="170"/>
                  </a:lnTo>
                  <a:lnTo>
                    <a:pt x="77" y="165"/>
                  </a:lnTo>
                  <a:lnTo>
                    <a:pt x="74" y="157"/>
                  </a:lnTo>
                  <a:lnTo>
                    <a:pt x="71" y="146"/>
                  </a:lnTo>
                  <a:lnTo>
                    <a:pt x="67" y="134"/>
                  </a:lnTo>
                  <a:lnTo>
                    <a:pt x="60" y="123"/>
                  </a:lnTo>
                  <a:lnTo>
                    <a:pt x="50" y="112"/>
                  </a:lnTo>
                  <a:lnTo>
                    <a:pt x="38" y="104"/>
                  </a:lnTo>
                  <a:lnTo>
                    <a:pt x="20" y="97"/>
                  </a:lnTo>
                  <a:lnTo>
                    <a:pt x="0" y="96"/>
                  </a:lnTo>
                  <a:lnTo>
                    <a:pt x="0" y="97"/>
                  </a:lnTo>
                  <a:lnTo>
                    <a:pt x="0" y="103"/>
                  </a:lnTo>
                  <a:lnTo>
                    <a:pt x="0" y="111"/>
                  </a:lnTo>
                  <a:lnTo>
                    <a:pt x="0" y="120"/>
                  </a:lnTo>
                  <a:lnTo>
                    <a:pt x="2" y="131"/>
                  </a:lnTo>
                  <a:lnTo>
                    <a:pt x="8" y="143"/>
                  </a:lnTo>
                  <a:lnTo>
                    <a:pt x="15" y="154"/>
                  </a:lnTo>
                  <a:lnTo>
                    <a:pt x="24" y="163"/>
                  </a:lnTo>
                  <a:lnTo>
                    <a:pt x="38" y="171"/>
                  </a:lnTo>
                  <a:lnTo>
                    <a:pt x="55" y="177"/>
                  </a:lnTo>
                  <a:lnTo>
                    <a:pt x="77" y="178"/>
                  </a:lnTo>
                  <a:lnTo>
                    <a:pt x="77" y="356"/>
                  </a:lnTo>
                  <a:lnTo>
                    <a:pt x="82" y="356"/>
                  </a:lnTo>
                  <a:lnTo>
                    <a:pt x="82" y="274"/>
                  </a:lnTo>
                  <a:lnTo>
                    <a:pt x="85" y="273"/>
                  </a:lnTo>
                  <a:lnTo>
                    <a:pt x="91" y="273"/>
                  </a:lnTo>
                  <a:lnTo>
                    <a:pt x="101" y="271"/>
                  </a:lnTo>
                  <a:lnTo>
                    <a:pt x="112" y="267"/>
                  </a:lnTo>
                  <a:lnTo>
                    <a:pt x="124" y="262"/>
                  </a:lnTo>
                  <a:lnTo>
                    <a:pt x="135" y="252"/>
                  </a:lnTo>
                  <a:lnTo>
                    <a:pt x="144" y="240"/>
                  </a:lnTo>
                  <a:lnTo>
                    <a:pt x="151" y="224"/>
                  </a:lnTo>
                  <a:lnTo>
                    <a:pt x="154" y="203"/>
                  </a:lnTo>
                  <a:lnTo>
                    <a:pt x="152" y="203"/>
                  </a:lnTo>
                  <a:lnTo>
                    <a:pt x="145" y="203"/>
                  </a:lnTo>
                  <a:lnTo>
                    <a:pt x="137" y="204"/>
                  </a:lnTo>
                  <a:lnTo>
                    <a:pt x="128" y="207"/>
                  </a:lnTo>
                  <a:lnTo>
                    <a:pt x="117" y="211"/>
                  </a:lnTo>
                  <a:lnTo>
                    <a:pt x="106" y="219"/>
                  </a:lnTo>
                  <a:lnTo>
                    <a:pt x="97" y="231"/>
                  </a:lnTo>
                  <a:lnTo>
                    <a:pt x="89" y="247"/>
                  </a:lnTo>
                  <a:lnTo>
                    <a:pt x="82" y="267"/>
                  </a:lnTo>
                  <a:lnTo>
                    <a:pt x="82" y="84"/>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5169" name="Freeform 15"/>
            <p:cNvSpPr/>
            <p:nvPr/>
          </p:nvSpPr>
          <p:spPr>
            <a:xfrm>
              <a:off x="2514" y="379"/>
              <a:ext cx="92" cy="210"/>
            </a:xfrm>
            <a:custGeom>
              <a:avLst/>
              <a:gdLst/>
              <a:ahLst/>
              <a:cxnLst>
                <a:cxn ang="0">
                  <a:pos x="43" y="162"/>
                </a:cxn>
                <a:cxn ang="0">
                  <a:pos x="36" y="160"/>
                </a:cxn>
                <a:cxn ang="0">
                  <a:pos x="23" y="155"/>
                </a:cxn>
                <a:cxn ang="0">
                  <a:pos x="12" y="141"/>
                </a:cxn>
                <a:cxn ang="0">
                  <a:pos x="12" y="129"/>
                </a:cxn>
                <a:cxn ang="0">
                  <a:pos x="23" y="132"/>
                </a:cxn>
                <a:cxn ang="0">
                  <a:pos x="38" y="145"/>
                </a:cxn>
                <a:cxn ang="0">
                  <a:pos x="43" y="108"/>
                </a:cxn>
                <a:cxn ang="0">
                  <a:pos x="35" y="106"/>
                </a:cxn>
                <a:cxn ang="0">
                  <a:pos x="20" y="101"/>
                </a:cxn>
                <a:cxn ang="0">
                  <a:pos x="7" y="83"/>
                </a:cxn>
                <a:cxn ang="0">
                  <a:pos x="7" y="70"/>
                </a:cxn>
                <a:cxn ang="0">
                  <a:pos x="17" y="71"/>
                </a:cxn>
                <a:cxn ang="0">
                  <a:pos x="31" y="81"/>
                </a:cxn>
                <a:cxn ang="0">
                  <a:pos x="43" y="105"/>
                </a:cxn>
                <a:cxn ang="0">
                  <a:pos x="40" y="43"/>
                </a:cxn>
                <a:cxn ang="0">
                  <a:pos x="26" y="39"/>
                </a:cxn>
                <a:cxn ang="0">
                  <a:pos x="8" y="27"/>
                </a:cxn>
                <a:cxn ang="0">
                  <a:pos x="0" y="0"/>
                </a:cxn>
                <a:cxn ang="0">
                  <a:pos x="7" y="0"/>
                </a:cxn>
                <a:cxn ang="0">
                  <a:pos x="23" y="5"/>
                </a:cxn>
                <a:cxn ang="0">
                  <a:pos x="39" y="23"/>
                </a:cxn>
                <a:cxn ang="0">
                  <a:pos x="46" y="38"/>
                </a:cxn>
                <a:cxn ang="0">
                  <a:pos x="51" y="24"/>
                </a:cxn>
                <a:cxn ang="0">
                  <a:pos x="66" y="8"/>
                </a:cxn>
                <a:cxn ang="0">
                  <a:pos x="92" y="0"/>
                </a:cxn>
                <a:cxn ang="0">
                  <a:pos x="90" y="8"/>
                </a:cxn>
                <a:cxn ang="0">
                  <a:pos x="82" y="25"/>
                </a:cxn>
                <a:cxn ang="0">
                  <a:pos x="63" y="40"/>
                </a:cxn>
                <a:cxn ang="0">
                  <a:pos x="49" y="124"/>
                </a:cxn>
                <a:cxn ang="0">
                  <a:pos x="50" y="116"/>
                </a:cxn>
                <a:cxn ang="0">
                  <a:pos x="59" y="100"/>
                </a:cxn>
                <a:cxn ang="0">
                  <a:pos x="81" y="92"/>
                </a:cxn>
                <a:cxn ang="0">
                  <a:pos x="80" y="98"/>
                </a:cxn>
                <a:cxn ang="0">
                  <a:pos x="73" y="114"/>
                </a:cxn>
                <a:cxn ang="0">
                  <a:pos x="59" y="127"/>
                </a:cxn>
                <a:cxn ang="0">
                  <a:pos x="49" y="210"/>
                </a:cxn>
              </a:cxnLst>
              <a:rect l="0" t="0" r="0" b="0"/>
              <a:pathLst>
                <a:path w="92" h="210">
                  <a:moveTo>
                    <a:pt x="43" y="210"/>
                  </a:moveTo>
                  <a:lnTo>
                    <a:pt x="43" y="162"/>
                  </a:lnTo>
                  <a:lnTo>
                    <a:pt x="40" y="162"/>
                  </a:lnTo>
                  <a:lnTo>
                    <a:pt x="36" y="160"/>
                  </a:lnTo>
                  <a:lnTo>
                    <a:pt x="30" y="159"/>
                  </a:lnTo>
                  <a:lnTo>
                    <a:pt x="23" y="155"/>
                  </a:lnTo>
                  <a:lnTo>
                    <a:pt x="16" y="150"/>
                  </a:lnTo>
                  <a:lnTo>
                    <a:pt x="12" y="141"/>
                  </a:lnTo>
                  <a:lnTo>
                    <a:pt x="11" y="129"/>
                  </a:lnTo>
                  <a:lnTo>
                    <a:pt x="12" y="129"/>
                  </a:lnTo>
                  <a:lnTo>
                    <a:pt x="16" y="129"/>
                  </a:lnTo>
                  <a:lnTo>
                    <a:pt x="23" y="132"/>
                  </a:lnTo>
                  <a:lnTo>
                    <a:pt x="31" y="137"/>
                  </a:lnTo>
                  <a:lnTo>
                    <a:pt x="38" y="145"/>
                  </a:lnTo>
                  <a:lnTo>
                    <a:pt x="43" y="159"/>
                  </a:lnTo>
                  <a:lnTo>
                    <a:pt x="43" y="108"/>
                  </a:lnTo>
                  <a:lnTo>
                    <a:pt x="40" y="108"/>
                  </a:lnTo>
                  <a:lnTo>
                    <a:pt x="35" y="106"/>
                  </a:lnTo>
                  <a:lnTo>
                    <a:pt x="28" y="105"/>
                  </a:lnTo>
                  <a:lnTo>
                    <a:pt x="20" y="101"/>
                  </a:lnTo>
                  <a:lnTo>
                    <a:pt x="12" y="94"/>
                  </a:lnTo>
                  <a:lnTo>
                    <a:pt x="7" y="83"/>
                  </a:lnTo>
                  <a:lnTo>
                    <a:pt x="5" y="70"/>
                  </a:lnTo>
                  <a:lnTo>
                    <a:pt x="7" y="70"/>
                  </a:lnTo>
                  <a:lnTo>
                    <a:pt x="11" y="70"/>
                  </a:lnTo>
                  <a:lnTo>
                    <a:pt x="17" y="71"/>
                  </a:lnTo>
                  <a:lnTo>
                    <a:pt x="24" y="74"/>
                  </a:lnTo>
                  <a:lnTo>
                    <a:pt x="31" y="81"/>
                  </a:lnTo>
                  <a:lnTo>
                    <a:pt x="38" y="90"/>
                  </a:lnTo>
                  <a:lnTo>
                    <a:pt x="43" y="105"/>
                  </a:lnTo>
                  <a:lnTo>
                    <a:pt x="43" y="43"/>
                  </a:lnTo>
                  <a:lnTo>
                    <a:pt x="40" y="43"/>
                  </a:lnTo>
                  <a:lnTo>
                    <a:pt x="34" y="42"/>
                  </a:lnTo>
                  <a:lnTo>
                    <a:pt x="26" y="39"/>
                  </a:lnTo>
                  <a:lnTo>
                    <a:pt x="16" y="35"/>
                  </a:lnTo>
                  <a:lnTo>
                    <a:pt x="8" y="27"/>
                  </a:lnTo>
                  <a:lnTo>
                    <a:pt x="1" y="16"/>
                  </a:lnTo>
                  <a:lnTo>
                    <a:pt x="0" y="0"/>
                  </a:lnTo>
                  <a:lnTo>
                    <a:pt x="1" y="0"/>
                  </a:lnTo>
                  <a:lnTo>
                    <a:pt x="7" y="0"/>
                  </a:lnTo>
                  <a:lnTo>
                    <a:pt x="13" y="1"/>
                  </a:lnTo>
                  <a:lnTo>
                    <a:pt x="23" y="5"/>
                  </a:lnTo>
                  <a:lnTo>
                    <a:pt x="31" y="12"/>
                  </a:lnTo>
                  <a:lnTo>
                    <a:pt x="39" y="23"/>
                  </a:lnTo>
                  <a:lnTo>
                    <a:pt x="46" y="40"/>
                  </a:lnTo>
                  <a:lnTo>
                    <a:pt x="46" y="38"/>
                  </a:lnTo>
                  <a:lnTo>
                    <a:pt x="49" y="32"/>
                  </a:lnTo>
                  <a:lnTo>
                    <a:pt x="51" y="24"/>
                  </a:lnTo>
                  <a:lnTo>
                    <a:pt x="58" y="15"/>
                  </a:lnTo>
                  <a:lnTo>
                    <a:pt x="66" y="8"/>
                  </a:lnTo>
                  <a:lnTo>
                    <a:pt x="77" y="1"/>
                  </a:lnTo>
                  <a:lnTo>
                    <a:pt x="92" y="0"/>
                  </a:lnTo>
                  <a:lnTo>
                    <a:pt x="92" y="1"/>
                  </a:lnTo>
                  <a:lnTo>
                    <a:pt x="90" y="8"/>
                  </a:lnTo>
                  <a:lnTo>
                    <a:pt x="88" y="16"/>
                  </a:lnTo>
                  <a:lnTo>
                    <a:pt x="82" y="25"/>
                  </a:lnTo>
                  <a:lnTo>
                    <a:pt x="74" y="34"/>
                  </a:lnTo>
                  <a:lnTo>
                    <a:pt x="63" y="40"/>
                  </a:lnTo>
                  <a:lnTo>
                    <a:pt x="49" y="43"/>
                  </a:lnTo>
                  <a:lnTo>
                    <a:pt x="49" y="124"/>
                  </a:lnTo>
                  <a:lnTo>
                    <a:pt x="49" y="121"/>
                  </a:lnTo>
                  <a:lnTo>
                    <a:pt x="50" y="116"/>
                  </a:lnTo>
                  <a:lnTo>
                    <a:pt x="53" y="108"/>
                  </a:lnTo>
                  <a:lnTo>
                    <a:pt x="59" y="100"/>
                  </a:lnTo>
                  <a:lnTo>
                    <a:pt x="67" y="94"/>
                  </a:lnTo>
                  <a:lnTo>
                    <a:pt x="81" y="92"/>
                  </a:lnTo>
                  <a:lnTo>
                    <a:pt x="81" y="93"/>
                  </a:lnTo>
                  <a:lnTo>
                    <a:pt x="80" y="98"/>
                  </a:lnTo>
                  <a:lnTo>
                    <a:pt x="77" y="106"/>
                  </a:lnTo>
                  <a:lnTo>
                    <a:pt x="73" y="114"/>
                  </a:lnTo>
                  <a:lnTo>
                    <a:pt x="67" y="121"/>
                  </a:lnTo>
                  <a:lnTo>
                    <a:pt x="59" y="127"/>
                  </a:lnTo>
                  <a:lnTo>
                    <a:pt x="49" y="129"/>
                  </a:lnTo>
                  <a:lnTo>
                    <a:pt x="49" y="210"/>
                  </a:lnTo>
                  <a:lnTo>
                    <a:pt x="43" y="210"/>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5170" name="Freeform 16"/>
            <p:cNvSpPr/>
            <p:nvPr/>
          </p:nvSpPr>
          <p:spPr>
            <a:xfrm>
              <a:off x="1566" y="297"/>
              <a:ext cx="128" cy="292"/>
            </a:xfrm>
            <a:custGeom>
              <a:avLst/>
              <a:gdLst/>
              <a:ahLst/>
              <a:cxnLst>
                <a:cxn ang="0">
                  <a:pos x="61" y="225"/>
                </a:cxn>
                <a:cxn ang="0">
                  <a:pos x="54" y="225"/>
                </a:cxn>
                <a:cxn ang="0">
                  <a:pos x="38" y="219"/>
                </a:cxn>
                <a:cxn ang="0">
                  <a:pos x="23" y="206"/>
                </a:cxn>
                <a:cxn ang="0">
                  <a:pos x="15" y="180"/>
                </a:cxn>
                <a:cxn ang="0">
                  <a:pos x="23" y="180"/>
                </a:cxn>
                <a:cxn ang="0">
                  <a:pos x="38" y="186"/>
                </a:cxn>
                <a:cxn ang="0">
                  <a:pos x="54" y="205"/>
                </a:cxn>
                <a:cxn ang="0">
                  <a:pos x="61" y="151"/>
                </a:cxn>
                <a:cxn ang="0">
                  <a:pos x="52" y="149"/>
                </a:cxn>
                <a:cxn ang="0">
                  <a:pos x="34" y="144"/>
                </a:cxn>
                <a:cxn ang="0">
                  <a:pos x="16" y="128"/>
                </a:cxn>
                <a:cxn ang="0">
                  <a:pos x="8" y="98"/>
                </a:cxn>
                <a:cxn ang="0">
                  <a:pos x="15" y="97"/>
                </a:cxn>
                <a:cxn ang="0">
                  <a:pos x="29" y="101"/>
                </a:cxn>
                <a:cxn ang="0">
                  <a:pos x="47" y="116"/>
                </a:cxn>
                <a:cxn ang="0">
                  <a:pos x="61" y="147"/>
                </a:cxn>
                <a:cxn ang="0">
                  <a:pos x="58" y="60"/>
                </a:cxn>
                <a:cxn ang="0">
                  <a:pos x="44" y="58"/>
                </a:cxn>
                <a:cxn ang="0">
                  <a:pos x="25" y="50"/>
                </a:cxn>
                <a:cxn ang="0">
                  <a:pos x="8" y="32"/>
                </a:cxn>
                <a:cxn ang="0">
                  <a:pos x="0" y="0"/>
                </a:cxn>
                <a:cxn ang="0">
                  <a:pos x="8" y="0"/>
                </a:cxn>
                <a:cxn ang="0">
                  <a:pos x="27" y="5"/>
                </a:cxn>
                <a:cxn ang="0">
                  <a:pos x="48" y="21"/>
                </a:cxn>
                <a:cxn ang="0">
                  <a:pos x="65" y="56"/>
                </a:cxn>
                <a:cxn ang="0">
                  <a:pos x="66" y="48"/>
                </a:cxn>
                <a:cxn ang="0">
                  <a:pos x="77" y="28"/>
                </a:cxn>
                <a:cxn ang="0">
                  <a:pos x="96" y="9"/>
                </a:cxn>
                <a:cxn ang="0">
                  <a:pos x="128" y="0"/>
                </a:cxn>
                <a:cxn ang="0">
                  <a:pos x="127" y="9"/>
                </a:cxn>
                <a:cxn ang="0">
                  <a:pos x="119" y="31"/>
                </a:cxn>
                <a:cxn ang="0">
                  <a:pos x="101" y="51"/>
                </a:cxn>
                <a:cxn ang="0">
                  <a:pos x="67" y="60"/>
                </a:cxn>
                <a:cxn ang="0">
                  <a:pos x="69" y="170"/>
                </a:cxn>
                <a:cxn ang="0">
                  <a:pos x="73" y="155"/>
                </a:cxn>
                <a:cxn ang="0">
                  <a:pos x="86" y="136"/>
                </a:cxn>
                <a:cxn ang="0">
                  <a:pos x="113" y="128"/>
                </a:cxn>
                <a:cxn ang="0">
                  <a:pos x="112" y="136"/>
                </a:cxn>
                <a:cxn ang="0">
                  <a:pos x="105" y="153"/>
                </a:cxn>
                <a:cxn ang="0">
                  <a:pos x="92" y="172"/>
                </a:cxn>
                <a:cxn ang="0">
                  <a:pos x="67" y="180"/>
                </a:cxn>
                <a:cxn ang="0">
                  <a:pos x="61" y="292"/>
                </a:cxn>
              </a:cxnLst>
              <a:rect l="0" t="0" r="0" b="0"/>
              <a:pathLst>
                <a:path w="128" h="292">
                  <a:moveTo>
                    <a:pt x="61" y="292"/>
                  </a:moveTo>
                  <a:lnTo>
                    <a:pt x="61" y="225"/>
                  </a:lnTo>
                  <a:lnTo>
                    <a:pt x="58" y="225"/>
                  </a:lnTo>
                  <a:lnTo>
                    <a:pt x="54" y="225"/>
                  </a:lnTo>
                  <a:lnTo>
                    <a:pt x="46" y="222"/>
                  </a:lnTo>
                  <a:lnTo>
                    <a:pt x="38" y="219"/>
                  </a:lnTo>
                  <a:lnTo>
                    <a:pt x="29" y="214"/>
                  </a:lnTo>
                  <a:lnTo>
                    <a:pt x="23" y="206"/>
                  </a:lnTo>
                  <a:lnTo>
                    <a:pt x="17" y="195"/>
                  </a:lnTo>
                  <a:lnTo>
                    <a:pt x="15" y="180"/>
                  </a:lnTo>
                  <a:lnTo>
                    <a:pt x="17" y="180"/>
                  </a:lnTo>
                  <a:lnTo>
                    <a:pt x="23" y="180"/>
                  </a:lnTo>
                  <a:lnTo>
                    <a:pt x="29" y="182"/>
                  </a:lnTo>
                  <a:lnTo>
                    <a:pt x="38" y="186"/>
                  </a:lnTo>
                  <a:lnTo>
                    <a:pt x="47" y="194"/>
                  </a:lnTo>
                  <a:lnTo>
                    <a:pt x="54" y="205"/>
                  </a:lnTo>
                  <a:lnTo>
                    <a:pt x="61" y="221"/>
                  </a:lnTo>
                  <a:lnTo>
                    <a:pt x="61" y="151"/>
                  </a:lnTo>
                  <a:lnTo>
                    <a:pt x="58" y="149"/>
                  </a:lnTo>
                  <a:lnTo>
                    <a:pt x="52" y="149"/>
                  </a:lnTo>
                  <a:lnTo>
                    <a:pt x="44" y="147"/>
                  </a:lnTo>
                  <a:lnTo>
                    <a:pt x="34" y="144"/>
                  </a:lnTo>
                  <a:lnTo>
                    <a:pt x="24" y="137"/>
                  </a:lnTo>
                  <a:lnTo>
                    <a:pt x="16" y="128"/>
                  </a:lnTo>
                  <a:lnTo>
                    <a:pt x="11" y="114"/>
                  </a:lnTo>
                  <a:lnTo>
                    <a:pt x="8" y="98"/>
                  </a:lnTo>
                  <a:lnTo>
                    <a:pt x="9" y="97"/>
                  </a:lnTo>
                  <a:lnTo>
                    <a:pt x="15" y="97"/>
                  </a:lnTo>
                  <a:lnTo>
                    <a:pt x="21" y="98"/>
                  </a:lnTo>
                  <a:lnTo>
                    <a:pt x="29" y="101"/>
                  </a:lnTo>
                  <a:lnTo>
                    <a:pt x="39" y="106"/>
                  </a:lnTo>
                  <a:lnTo>
                    <a:pt x="47" y="116"/>
                  </a:lnTo>
                  <a:lnTo>
                    <a:pt x="55" y="128"/>
                  </a:lnTo>
                  <a:lnTo>
                    <a:pt x="61" y="147"/>
                  </a:lnTo>
                  <a:lnTo>
                    <a:pt x="61" y="60"/>
                  </a:lnTo>
                  <a:lnTo>
                    <a:pt x="58" y="60"/>
                  </a:lnTo>
                  <a:lnTo>
                    <a:pt x="52" y="59"/>
                  </a:lnTo>
                  <a:lnTo>
                    <a:pt x="44" y="58"/>
                  </a:lnTo>
                  <a:lnTo>
                    <a:pt x="35" y="55"/>
                  </a:lnTo>
                  <a:lnTo>
                    <a:pt x="25" y="50"/>
                  </a:lnTo>
                  <a:lnTo>
                    <a:pt x="16" y="43"/>
                  </a:lnTo>
                  <a:lnTo>
                    <a:pt x="8" y="32"/>
                  </a:lnTo>
                  <a:lnTo>
                    <a:pt x="3" y="19"/>
                  </a:lnTo>
                  <a:lnTo>
                    <a:pt x="0" y="0"/>
                  </a:lnTo>
                  <a:lnTo>
                    <a:pt x="3" y="0"/>
                  </a:lnTo>
                  <a:lnTo>
                    <a:pt x="8" y="0"/>
                  </a:lnTo>
                  <a:lnTo>
                    <a:pt x="16" y="1"/>
                  </a:lnTo>
                  <a:lnTo>
                    <a:pt x="27" y="5"/>
                  </a:lnTo>
                  <a:lnTo>
                    <a:pt x="38" y="10"/>
                  </a:lnTo>
                  <a:lnTo>
                    <a:pt x="48" y="21"/>
                  </a:lnTo>
                  <a:lnTo>
                    <a:pt x="56" y="36"/>
                  </a:lnTo>
                  <a:lnTo>
                    <a:pt x="65" y="56"/>
                  </a:lnTo>
                  <a:lnTo>
                    <a:pt x="65" y="54"/>
                  </a:lnTo>
                  <a:lnTo>
                    <a:pt x="66" y="48"/>
                  </a:lnTo>
                  <a:lnTo>
                    <a:pt x="70" y="39"/>
                  </a:lnTo>
                  <a:lnTo>
                    <a:pt x="77" y="28"/>
                  </a:lnTo>
                  <a:lnTo>
                    <a:pt x="85" y="19"/>
                  </a:lnTo>
                  <a:lnTo>
                    <a:pt x="96" y="9"/>
                  </a:lnTo>
                  <a:lnTo>
                    <a:pt x="110" y="2"/>
                  </a:lnTo>
                  <a:lnTo>
                    <a:pt x="128" y="0"/>
                  </a:lnTo>
                  <a:lnTo>
                    <a:pt x="128" y="2"/>
                  </a:lnTo>
                  <a:lnTo>
                    <a:pt x="127" y="9"/>
                  </a:lnTo>
                  <a:lnTo>
                    <a:pt x="124" y="19"/>
                  </a:lnTo>
                  <a:lnTo>
                    <a:pt x="119" y="31"/>
                  </a:lnTo>
                  <a:lnTo>
                    <a:pt x="112" y="41"/>
                  </a:lnTo>
                  <a:lnTo>
                    <a:pt x="101" y="51"/>
                  </a:lnTo>
                  <a:lnTo>
                    <a:pt x="86" y="58"/>
                  </a:lnTo>
                  <a:lnTo>
                    <a:pt x="67" y="60"/>
                  </a:lnTo>
                  <a:lnTo>
                    <a:pt x="67" y="172"/>
                  </a:lnTo>
                  <a:lnTo>
                    <a:pt x="69" y="170"/>
                  </a:lnTo>
                  <a:lnTo>
                    <a:pt x="70" y="164"/>
                  </a:lnTo>
                  <a:lnTo>
                    <a:pt x="73" y="155"/>
                  </a:lnTo>
                  <a:lnTo>
                    <a:pt x="78" y="145"/>
                  </a:lnTo>
                  <a:lnTo>
                    <a:pt x="86" y="136"/>
                  </a:lnTo>
                  <a:lnTo>
                    <a:pt x="97" y="130"/>
                  </a:lnTo>
                  <a:lnTo>
                    <a:pt x="113" y="128"/>
                  </a:lnTo>
                  <a:lnTo>
                    <a:pt x="113" y="130"/>
                  </a:lnTo>
                  <a:lnTo>
                    <a:pt x="112" y="136"/>
                  </a:lnTo>
                  <a:lnTo>
                    <a:pt x="109" y="144"/>
                  </a:lnTo>
                  <a:lnTo>
                    <a:pt x="105" y="153"/>
                  </a:lnTo>
                  <a:lnTo>
                    <a:pt x="100" y="163"/>
                  </a:lnTo>
                  <a:lnTo>
                    <a:pt x="92" y="172"/>
                  </a:lnTo>
                  <a:lnTo>
                    <a:pt x="82" y="178"/>
                  </a:lnTo>
                  <a:lnTo>
                    <a:pt x="67" y="180"/>
                  </a:lnTo>
                  <a:lnTo>
                    <a:pt x="67" y="292"/>
                  </a:lnTo>
                  <a:lnTo>
                    <a:pt x="61" y="292"/>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5171" name="Freeform 17"/>
            <p:cNvSpPr/>
            <p:nvPr/>
          </p:nvSpPr>
          <p:spPr>
            <a:xfrm>
              <a:off x="2596" y="332"/>
              <a:ext cx="68" cy="257"/>
            </a:xfrm>
            <a:custGeom>
              <a:avLst/>
              <a:gdLst/>
              <a:ahLst/>
              <a:cxnLst>
                <a:cxn ang="0">
                  <a:pos x="31" y="164"/>
                </a:cxn>
                <a:cxn ang="0">
                  <a:pos x="23" y="163"/>
                </a:cxn>
                <a:cxn ang="0">
                  <a:pos x="8" y="155"/>
                </a:cxn>
                <a:cxn ang="0">
                  <a:pos x="0" y="132"/>
                </a:cxn>
                <a:cxn ang="0">
                  <a:pos x="7" y="132"/>
                </a:cxn>
                <a:cxn ang="0">
                  <a:pos x="22" y="139"/>
                </a:cxn>
                <a:cxn ang="0">
                  <a:pos x="31" y="160"/>
                </a:cxn>
                <a:cxn ang="0">
                  <a:pos x="29" y="101"/>
                </a:cxn>
                <a:cxn ang="0">
                  <a:pos x="16" y="97"/>
                </a:cxn>
                <a:cxn ang="0">
                  <a:pos x="3" y="83"/>
                </a:cxn>
                <a:cxn ang="0">
                  <a:pos x="3" y="70"/>
                </a:cxn>
                <a:cxn ang="0">
                  <a:pos x="15" y="74"/>
                </a:cxn>
                <a:cxn ang="0">
                  <a:pos x="27" y="86"/>
                </a:cxn>
                <a:cxn ang="0">
                  <a:pos x="31" y="31"/>
                </a:cxn>
                <a:cxn ang="0">
                  <a:pos x="33" y="23"/>
                </a:cxn>
                <a:cxn ang="0">
                  <a:pos x="41" y="8"/>
                </a:cxn>
                <a:cxn ang="0">
                  <a:pos x="62" y="0"/>
                </a:cxn>
                <a:cxn ang="0">
                  <a:pos x="61" y="8"/>
                </a:cxn>
                <a:cxn ang="0">
                  <a:pos x="53" y="23"/>
                </a:cxn>
                <a:cxn ang="0">
                  <a:pos x="35" y="31"/>
                </a:cxn>
                <a:cxn ang="0">
                  <a:pos x="35" y="75"/>
                </a:cxn>
                <a:cxn ang="0">
                  <a:pos x="39" y="62"/>
                </a:cxn>
                <a:cxn ang="0">
                  <a:pos x="54" y="48"/>
                </a:cxn>
                <a:cxn ang="0">
                  <a:pos x="68" y="48"/>
                </a:cxn>
                <a:cxn ang="0">
                  <a:pos x="66" y="59"/>
                </a:cxn>
                <a:cxn ang="0">
                  <a:pos x="58" y="72"/>
                </a:cxn>
                <a:cxn ang="0">
                  <a:pos x="35" y="82"/>
                </a:cxn>
                <a:cxn ang="0">
                  <a:pos x="35" y="143"/>
                </a:cxn>
                <a:cxn ang="0">
                  <a:pos x="38" y="132"/>
                </a:cxn>
                <a:cxn ang="0">
                  <a:pos x="49" y="122"/>
                </a:cxn>
                <a:cxn ang="0">
                  <a:pos x="60" y="122"/>
                </a:cxn>
                <a:cxn ang="0">
                  <a:pos x="58" y="133"/>
                </a:cxn>
                <a:cxn ang="0">
                  <a:pos x="47" y="144"/>
                </a:cxn>
                <a:cxn ang="0">
                  <a:pos x="35" y="257"/>
                </a:cxn>
              </a:cxnLst>
              <a:rect l="0" t="0" r="0" b="0"/>
              <a:pathLst>
                <a:path w="68" h="257">
                  <a:moveTo>
                    <a:pt x="31" y="257"/>
                  </a:moveTo>
                  <a:lnTo>
                    <a:pt x="31" y="164"/>
                  </a:lnTo>
                  <a:lnTo>
                    <a:pt x="29" y="163"/>
                  </a:lnTo>
                  <a:lnTo>
                    <a:pt x="23" y="163"/>
                  </a:lnTo>
                  <a:lnTo>
                    <a:pt x="16" y="160"/>
                  </a:lnTo>
                  <a:lnTo>
                    <a:pt x="8" y="155"/>
                  </a:lnTo>
                  <a:lnTo>
                    <a:pt x="3" y="145"/>
                  </a:lnTo>
                  <a:lnTo>
                    <a:pt x="0" y="132"/>
                  </a:lnTo>
                  <a:lnTo>
                    <a:pt x="3" y="132"/>
                  </a:lnTo>
                  <a:lnTo>
                    <a:pt x="7" y="132"/>
                  </a:lnTo>
                  <a:lnTo>
                    <a:pt x="15" y="135"/>
                  </a:lnTo>
                  <a:lnTo>
                    <a:pt x="22" y="139"/>
                  </a:lnTo>
                  <a:lnTo>
                    <a:pt x="27" y="147"/>
                  </a:lnTo>
                  <a:lnTo>
                    <a:pt x="31" y="160"/>
                  </a:lnTo>
                  <a:lnTo>
                    <a:pt x="31" y="101"/>
                  </a:lnTo>
                  <a:lnTo>
                    <a:pt x="29" y="101"/>
                  </a:lnTo>
                  <a:lnTo>
                    <a:pt x="23" y="99"/>
                  </a:lnTo>
                  <a:lnTo>
                    <a:pt x="16" y="97"/>
                  </a:lnTo>
                  <a:lnTo>
                    <a:pt x="8" y="91"/>
                  </a:lnTo>
                  <a:lnTo>
                    <a:pt x="3" y="83"/>
                  </a:lnTo>
                  <a:lnTo>
                    <a:pt x="0" y="70"/>
                  </a:lnTo>
                  <a:lnTo>
                    <a:pt x="3" y="70"/>
                  </a:lnTo>
                  <a:lnTo>
                    <a:pt x="7" y="71"/>
                  </a:lnTo>
                  <a:lnTo>
                    <a:pt x="15" y="74"/>
                  </a:lnTo>
                  <a:lnTo>
                    <a:pt x="22" y="78"/>
                  </a:lnTo>
                  <a:lnTo>
                    <a:pt x="27" y="86"/>
                  </a:lnTo>
                  <a:lnTo>
                    <a:pt x="31" y="97"/>
                  </a:lnTo>
                  <a:lnTo>
                    <a:pt x="31" y="31"/>
                  </a:lnTo>
                  <a:lnTo>
                    <a:pt x="31" y="28"/>
                  </a:lnTo>
                  <a:lnTo>
                    <a:pt x="33" y="23"/>
                  </a:lnTo>
                  <a:lnTo>
                    <a:pt x="35" y="15"/>
                  </a:lnTo>
                  <a:lnTo>
                    <a:pt x="41" y="8"/>
                  </a:lnTo>
                  <a:lnTo>
                    <a:pt x="50" y="2"/>
                  </a:lnTo>
                  <a:lnTo>
                    <a:pt x="62" y="0"/>
                  </a:lnTo>
                  <a:lnTo>
                    <a:pt x="62" y="2"/>
                  </a:lnTo>
                  <a:lnTo>
                    <a:pt x="61" y="8"/>
                  </a:lnTo>
                  <a:lnTo>
                    <a:pt x="58" y="15"/>
                  </a:lnTo>
                  <a:lnTo>
                    <a:pt x="53" y="23"/>
                  </a:lnTo>
                  <a:lnTo>
                    <a:pt x="46" y="28"/>
                  </a:lnTo>
                  <a:lnTo>
                    <a:pt x="35" y="31"/>
                  </a:lnTo>
                  <a:lnTo>
                    <a:pt x="35" y="78"/>
                  </a:lnTo>
                  <a:lnTo>
                    <a:pt x="35" y="75"/>
                  </a:lnTo>
                  <a:lnTo>
                    <a:pt x="37" y="70"/>
                  </a:lnTo>
                  <a:lnTo>
                    <a:pt x="39" y="62"/>
                  </a:lnTo>
                  <a:lnTo>
                    <a:pt x="45" y="55"/>
                  </a:lnTo>
                  <a:lnTo>
                    <a:pt x="54" y="48"/>
                  </a:lnTo>
                  <a:lnTo>
                    <a:pt x="66" y="47"/>
                  </a:lnTo>
                  <a:lnTo>
                    <a:pt x="68" y="48"/>
                  </a:lnTo>
                  <a:lnTo>
                    <a:pt x="68" y="52"/>
                  </a:lnTo>
                  <a:lnTo>
                    <a:pt x="66" y="59"/>
                  </a:lnTo>
                  <a:lnTo>
                    <a:pt x="64" y="66"/>
                  </a:lnTo>
                  <a:lnTo>
                    <a:pt x="58" y="72"/>
                  </a:lnTo>
                  <a:lnTo>
                    <a:pt x="50" y="78"/>
                  </a:lnTo>
                  <a:lnTo>
                    <a:pt x="35" y="82"/>
                  </a:lnTo>
                  <a:lnTo>
                    <a:pt x="35" y="144"/>
                  </a:lnTo>
                  <a:lnTo>
                    <a:pt x="35" y="143"/>
                  </a:lnTo>
                  <a:lnTo>
                    <a:pt x="37" y="139"/>
                  </a:lnTo>
                  <a:lnTo>
                    <a:pt x="38" y="132"/>
                  </a:lnTo>
                  <a:lnTo>
                    <a:pt x="42" y="126"/>
                  </a:lnTo>
                  <a:lnTo>
                    <a:pt x="49" y="122"/>
                  </a:lnTo>
                  <a:lnTo>
                    <a:pt x="58" y="121"/>
                  </a:lnTo>
                  <a:lnTo>
                    <a:pt x="60" y="122"/>
                  </a:lnTo>
                  <a:lnTo>
                    <a:pt x="60" y="126"/>
                  </a:lnTo>
                  <a:lnTo>
                    <a:pt x="58" y="133"/>
                  </a:lnTo>
                  <a:lnTo>
                    <a:pt x="56" y="139"/>
                  </a:lnTo>
                  <a:lnTo>
                    <a:pt x="47" y="144"/>
                  </a:lnTo>
                  <a:lnTo>
                    <a:pt x="35" y="148"/>
                  </a:lnTo>
                  <a:lnTo>
                    <a:pt x="35" y="257"/>
                  </a:lnTo>
                  <a:lnTo>
                    <a:pt x="31" y="257"/>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5172" name="Freeform 18"/>
            <p:cNvSpPr/>
            <p:nvPr/>
          </p:nvSpPr>
          <p:spPr>
            <a:xfrm>
              <a:off x="1672" y="164"/>
              <a:ext cx="111" cy="425"/>
            </a:xfrm>
            <a:custGeom>
              <a:avLst/>
              <a:gdLst/>
              <a:ahLst/>
              <a:cxnLst>
                <a:cxn ang="0">
                  <a:pos x="52" y="272"/>
                </a:cxn>
                <a:cxn ang="0">
                  <a:pos x="44" y="270"/>
                </a:cxn>
                <a:cxn ang="0">
                  <a:pos x="26" y="265"/>
                </a:cxn>
                <a:cxn ang="0">
                  <a:pos x="8" y="249"/>
                </a:cxn>
                <a:cxn ang="0">
                  <a:pos x="0" y="219"/>
                </a:cxn>
                <a:cxn ang="0">
                  <a:pos x="8" y="219"/>
                </a:cxn>
                <a:cxn ang="0">
                  <a:pos x="25" y="223"/>
                </a:cxn>
                <a:cxn ang="0">
                  <a:pos x="41" y="235"/>
                </a:cxn>
                <a:cxn ang="0">
                  <a:pos x="52" y="265"/>
                </a:cxn>
                <a:cxn ang="0">
                  <a:pos x="50" y="168"/>
                </a:cxn>
                <a:cxn ang="0">
                  <a:pos x="35" y="165"/>
                </a:cxn>
                <a:cxn ang="0">
                  <a:pos x="17" y="156"/>
                </a:cxn>
                <a:cxn ang="0">
                  <a:pos x="3" y="134"/>
                </a:cxn>
                <a:cxn ang="0">
                  <a:pos x="3" y="116"/>
                </a:cxn>
                <a:cxn ang="0">
                  <a:pos x="19" y="120"/>
                </a:cxn>
                <a:cxn ang="0">
                  <a:pos x="39" y="133"/>
                </a:cxn>
                <a:cxn ang="0">
                  <a:pos x="52" y="161"/>
                </a:cxn>
                <a:cxn ang="0">
                  <a:pos x="53" y="50"/>
                </a:cxn>
                <a:cxn ang="0">
                  <a:pos x="54" y="36"/>
                </a:cxn>
                <a:cxn ang="0">
                  <a:pos x="65" y="17"/>
                </a:cxn>
                <a:cxn ang="0">
                  <a:pos x="87" y="3"/>
                </a:cxn>
                <a:cxn ang="0">
                  <a:pos x="103" y="3"/>
                </a:cxn>
                <a:cxn ang="0">
                  <a:pos x="99" y="21"/>
                </a:cxn>
                <a:cxn ang="0">
                  <a:pos x="84" y="42"/>
                </a:cxn>
                <a:cxn ang="0">
                  <a:pos x="58" y="52"/>
                </a:cxn>
                <a:cxn ang="0">
                  <a:pos x="58" y="127"/>
                </a:cxn>
                <a:cxn ang="0">
                  <a:pos x="61" y="112"/>
                </a:cxn>
                <a:cxn ang="0">
                  <a:pos x="72" y="94"/>
                </a:cxn>
                <a:cxn ang="0">
                  <a:pos x="93" y="80"/>
                </a:cxn>
                <a:cxn ang="0">
                  <a:pos x="111" y="80"/>
                </a:cxn>
                <a:cxn ang="0">
                  <a:pos x="111" y="91"/>
                </a:cxn>
                <a:cxn ang="0">
                  <a:pos x="107" y="108"/>
                </a:cxn>
                <a:cxn ang="0">
                  <a:pos x="91" y="126"/>
                </a:cxn>
                <a:cxn ang="0">
                  <a:pos x="58" y="135"/>
                </a:cxn>
                <a:cxn ang="0">
                  <a:pos x="58" y="236"/>
                </a:cxn>
                <a:cxn ang="0">
                  <a:pos x="61" y="223"/>
                </a:cxn>
                <a:cxn ang="0">
                  <a:pos x="73" y="208"/>
                </a:cxn>
                <a:cxn ang="0">
                  <a:pos x="97" y="200"/>
                </a:cxn>
                <a:cxn ang="0">
                  <a:pos x="99" y="207"/>
                </a:cxn>
                <a:cxn ang="0">
                  <a:pos x="97" y="220"/>
                </a:cxn>
                <a:cxn ang="0">
                  <a:pos x="87" y="235"/>
                </a:cxn>
                <a:cxn ang="0">
                  <a:pos x="58" y="245"/>
                </a:cxn>
                <a:cxn ang="0">
                  <a:pos x="52" y="425"/>
                </a:cxn>
              </a:cxnLst>
              <a:rect l="0" t="0" r="0" b="0"/>
              <a:pathLst>
                <a:path w="111" h="425">
                  <a:moveTo>
                    <a:pt x="52" y="425"/>
                  </a:moveTo>
                  <a:lnTo>
                    <a:pt x="52" y="272"/>
                  </a:lnTo>
                  <a:lnTo>
                    <a:pt x="50" y="270"/>
                  </a:lnTo>
                  <a:lnTo>
                    <a:pt x="44" y="270"/>
                  </a:lnTo>
                  <a:lnTo>
                    <a:pt x="35" y="269"/>
                  </a:lnTo>
                  <a:lnTo>
                    <a:pt x="26" y="265"/>
                  </a:lnTo>
                  <a:lnTo>
                    <a:pt x="17" y="258"/>
                  </a:lnTo>
                  <a:lnTo>
                    <a:pt x="8" y="249"/>
                  </a:lnTo>
                  <a:lnTo>
                    <a:pt x="3" y="236"/>
                  </a:lnTo>
                  <a:lnTo>
                    <a:pt x="0" y="219"/>
                  </a:lnTo>
                  <a:lnTo>
                    <a:pt x="3" y="219"/>
                  </a:lnTo>
                  <a:lnTo>
                    <a:pt x="8" y="219"/>
                  </a:lnTo>
                  <a:lnTo>
                    <a:pt x="15" y="220"/>
                  </a:lnTo>
                  <a:lnTo>
                    <a:pt x="25" y="223"/>
                  </a:lnTo>
                  <a:lnTo>
                    <a:pt x="33" y="227"/>
                  </a:lnTo>
                  <a:lnTo>
                    <a:pt x="41" y="235"/>
                  </a:lnTo>
                  <a:lnTo>
                    <a:pt x="48" y="247"/>
                  </a:lnTo>
                  <a:lnTo>
                    <a:pt x="52" y="265"/>
                  </a:lnTo>
                  <a:lnTo>
                    <a:pt x="52" y="168"/>
                  </a:lnTo>
                  <a:lnTo>
                    <a:pt x="50" y="168"/>
                  </a:lnTo>
                  <a:lnTo>
                    <a:pt x="44" y="168"/>
                  </a:lnTo>
                  <a:lnTo>
                    <a:pt x="35" y="165"/>
                  </a:lnTo>
                  <a:lnTo>
                    <a:pt x="26" y="161"/>
                  </a:lnTo>
                  <a:lnTo>
                    <a:pt x="17" y="156"/>
                  </a:lnTo>
                  <a:lnTo>
                    <a:pt x="8" y="146"/>
                  </a:lnTo>
                  <a:lnTo>
                    <a:pt x="3" y="134"/>
                  </a:lnTo>
                  <a:lnTo>
                    <a:pt x="0" y="116"/>
                  </a:lnTo>
                  <a:lnTo>
                    <a:pt x="3" y="116"/>
                  </a:lnTo>
                  <a:lnTo>
                    <a:pt x="10" y="118"/>
                  </a:lnTo>
                  <a:lnTo>
                    <a:pt x="19" y="120"/>
                  </a:lnTo>
                  <a:lnTo>
                    <a:pt x="29" y="125"/>
                  </a:lnTo>
                  <a:lnTo>
                    <a:pt x="39" y="133"/>
                  </a:lnTo>
                  <a:lnTo>
                    <a:pt x="48" y="145"/>
                  </a:lnTo>
                  <a:lnTo>
                    <a:pt x="52" y="161"/>
                  </a:lnTo>
                  <a:lnTo>
                    <a:pt x="52" y="52"/>
                  </a:lnTo>
                  <a:lnTo>
                    <a:pt x="53" y="50"/>
                  </a:lnTo>
                  <a:lnTo>
                    <a:pt x="53" y="44"/>
                  </a:lnTo>
                  <a:lnTo>
                    <a:pt x="54" y="36"/>
                  </a:lnTo>
                  <a:lnTo>
                    <a:pt x="58" y="26"/>
                  </a:lnTo>
                  <a:lnTo>
                    <a:pt x="65" y="17"/>
                  </a:lnTo>
                  <a:lnTo>
                    <a:pt x="75" y="9"/>
                  </a:lnTo>
                  <a:lnTo>
                    <a:pt x="87" y="3"/>
                  </a:lnTo>
                  <a:lnTo>
                    <a:pt x="104" y="0"/>
                  </a:lnTo>
                  <a:lnTo>
                    <a:pt x="103" y="3"/>
                  </a:lnTo>
                  <a:lnTo>
                    <a:pt x="102" y="11"/>
                  </a:lnTo>
                  <a:lnTo>
                    <a:pt x="99" y="21"/>
                  </a:lnTo>
                  <a:lnTo>
                    <a:pt x="92" y="32"/>
                  </a:lnTo>
                  <a:lnTo>
                    <a:pt x="84" y="42"/>
                  </a:lnTo>
                  <a:lnTo>
                    <a:pt x="73" y="49"/>
                  </a:lnTo>
                  <a:lnTo>
                    <a:pt x="58" y="52"/>
                  </a:lnTo>
                  <a:lnTo>
                    <a:pt x="58" y="130"/>
                  </a:lnTo>
                  <a:lnTo>
                    <a:pt x="58" y="127"/>
                  </a:lnTo>
                  <a:lnTo>
                    <a:pt x="60" y="122"/>
                  </a:lnTo>
                  <a:lnTo>
                    <a:pt x="61" y="112"/>
                  </a:lnTo>
                  <a:lnTo>
                    <a:pt x="65" y="103"/>
                  </a:lnTo>
                  <a:lnTo>
                    <a:pt x="72" y="94"/>
                  </a:lnTo>
                  <a:lnTo>
                    <a:pt x="80" y="85"/>
                  </a:lnTo>
                  <a:lnTo>
                    <a:pt x="93" y="80"/>
                  </a:lnTo>
                  <a:lnTo>
                    <a:pt x="110" y="77"/>
                  </a:lnTo>
                  <a:lnTo>
                    <a:pt x="111" y="80"/>
                  </a:lnTo>
                  <a:lnTo>
                    <a:pt x="111" y="84"/>
                  </a:lnTo>
                  <a:lnTo>
                    <a:pt x="111" y="91"/>
                  </a:lnTo>
                  <a:lnTo>
                    <a:pt x="110" y="100"/>
                  </a:lnTo>
                  <a:lnTo>
                    <a:pt x="107" y="108"/>
                  </a:lnTo>
                  <a:lnTo>
                    <a:pt x="100" y="118"/>
                  </a:lnTo>
                  <a:lnTo>
                    <a:pt x="91" y="126"/>
                  </a:lnTo>
                  <a:lnTo>
                    <a:pt x="77" y="133"/>
                  </a:lnTo>
                  <a:lnTo>
                    <a:pt x="58" y="135"/>
                  </a:lnTo>
                  <a:lnTo>
                    <a:pt x="58" y="239"/>
                  </a:lnTo>
                  <a:lnTo>
                    <a:pt x="58" y="236"/>
                  </a:lnTo>
                  <a:lnTo>
                    <a:pt x="60" y="231"/>
                  </a:lnTo>
                  <a:lnTo>
                    <a:pt x="61" y="223"/>
                  </a:lnTo>
                  <a:lnTo>
                    <a:pt x="66" y="215"/>
                  </a:lnTo>
                  <a:lnTo>
                    <a:pt x="73" y="208"/>
                  </a:lnTo>
                  <a:lnTo>
                    <a:pt x="83" y="203"/>
                  </a:lnTo>
                  <a:lnTo>
                    <a:pt x="97" y="200"/>
                  </a:lnTo>
                  <a:lnTo>
                    <a:pt x="97" y="201"/>
                  </a:lnTo>
                  <a:lnTo>
                    <a:pt x="99" y="207"/>
                  </a:lnTo>
                  <a:lnTo>
                    <a:pt x="99" y="212"/>
                  </a:lnTo>
                  <a:lnTo>
                    <a:pt x="97" y="220"/>
                  </a:lnTo>
                  <a:lnTo>
                    <a:pt x="93" y="228"/>
                  </a:lnTo>
                  <a:lnTo>
                    <a:pt x="87" y="235"/>
                  </a:lnTo>
                  <a:lnTo>
                    <a:pt x="75" y="242"/>
                  </a:lnTo>
                  <a:lnTo>
                    <a:pt x="58" y="245"/>
                  </a:lnTo>
                  <a:lnTo>
                    <a:pt x="58" y="425"/>
                  </a:lnTo>
                  <a:lnTo>
                    <a:pt x="52" y="425"/>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5173" name="Freeform 19"/>
            <p:cNvSpPr/>
            <p:nvPr/>
          </p:nvSpPr>
          <p:spPr>
            <a:xfrm>
              <a:off x="2065" y="361"/>
              <a:ext cx="100" cy="228"/>
            </a:xfrm>
            <a:custGeom>
              <a:avLst/>
              <a:gdLst/>
              <a:ahLst/>
              <a:cxnLst>
                <a:cxn ang="0">
                  <a:pos x="52" y="176"/>
                </a:cxn>
                <a:cxn ang="0">
                  <a:pos x="59" y="176"/>
                </a:cxn>
                <a:cxn ang="0">
                  <a:pos x="74" y="169"/>
                </a:cxn>
                <a:cxn ang="0">
                  <a:pos x="86" y="154"/>
                </a:cxn>
                <a:cxn ang="0">
                  <a:pos x="86" y="141"/>
                </a:cxn>
                <a:cxn ang="0">
                  <a:pos x="74" y="143"/>
                </a:cxn>
                <a:cxn ang="0">
                  <a:pos x="58" y="158"/>
                </a:cxn>
                <a:cxn ang="0">
                  <a:pos x="52" y="118"/>
                </a:cxn>
                <a:cxn ang="0">
                  <a:pos x="61" y="116"/>
                </a:cxn>
                <a:cxn ang="0">
                  <a:pos x="78" y="110"/>
                </a:cxn>
                <a:cxn ang="0">
                  <a:pos x="92" y="92"/>
                </a:cxn>
                <a:cxn ang="0">
                  <a:pos x="92" y="77"/>
                </a:cxn>
                <a:cxn ang="0">
                  <a:pos x="81" y="79"/>
                </a:cxn>
                <a:cxn ang="0">
                  <a:pos x="65" y="88"/>
                </a:cxn>
                <a:cxn ang="0">
                  <a:pos x="52" y="115"/>
                </a:cxn>
                <a:cxn ang="0">
                  <a:pos x="55" y="48"/>
                </a:cxn>
                <a:cxn ang="0">
                  <a:pos x="67" y="45"/>
                </a:cxn>
                <a:cxn ang="0">
                  <a:pos x="85" y="37"/>
                </a:cxn>
                <a:cxn ang="0">
                  <a:pos x="97" y="17"/>
                </a:cxn>
                <a:cxn ang="0">
                  <a:pos x="97" y="0"/>
                </a:cxn>
                <a:cxn ang="0">
                  <a:pos x="83" y="3"/>
                </a:cxn>
                <a:cxn ang="0">
                  <a:pos x="65" y="14"/>
                </a:cxn>
                <a:cxn ang="0">
                  <a:pos x="50" y="45"/>
                </a:cxn>
                <a:cxn ang="0">
                  <a:pos x="47" y="35"/>
                </a:cxn>
                <a:cxn ang="0">
                  <a:pos x="38" y="18"/>
                </a:cxn>
                <a:cxn ang="0">
                  <a:pos x="16" y="3"/>
                </a:cxn>
                <a:cxn ang="0">
                  <a:pos x="1" y="3"/>
                </a:cxn>
                <a:cxn ang="0">
                  <a:pos x="5" y="19"/>
                </a:cxn>
                <a:cxn ang="0">
                  <a:pos x="19" y="38"/>
                </a:cxn>
                <a:cxn ang="0">
                  <a:pos x="47" y="48"/>
                </a:cxn>
                <a:cxn ang="0">
                  <a:pos x="47" y="132"/>
                </a:cxn>
                <a:cxn ang="0">
                  <a:pos x="42" y="118"/>
                </a:cxn>
                <a:cxn ang="0">
                  <a:pos x="25" y="103"/>
                </a:cxn>
                <a:cxn ang="0">
                  <a:pos x="12" y="103"/>
                </a:cxn>
                <a:cxn ang="0">
                  <a:pos x="16" y="116"/>
                </a:cxn>
                <a:cxn ang="0">
                  <a:pos x="25" y="132"/>
                </a:cxn>
                <a:cxn ang="0">
                  <a:pos x="47" y="141"/>
                </a:cxn>
                <a:cxn ang="0">
                  <a:pos x="52" y="228"/>
                </a:cxn>
              </a:cxnLst>
              <a:rect l="0" t="0" r="0" b="0"/>
              <a:pathLst>
                <a:path w="100" h="228">
                  <a:moveTo>
                    <a:pt x="52" y="228"/>
                  </a:moveTo>
                  <a:lnTo>
                    <a:pt x="52" y="176"/>
                  </a:lnTo>
                  <a:lnTo>
                    <a:pt x="55" y="176"/>
                  </a:lnTo>
                  <a:lnTo>
                    <a:pt x="59" y="176"/>
                  </a:lnTo>
                  <a:lnTo>
                    <a:pt x="67" y="173"/>
                  </a:lnTo>
                  <a:lnTo>
                    <a:pt x="74" y="169"/>
                  </a:lnTo>
                  <a:lnTo>
                    <a:pt x="81" y="163"/>
                  </a:lnTo>
                  <a:lnTo>
                    <a:pt x="86" y="154"/>
                  </a:lnTo>
                  <a:lnTo>
                    <a:pt x="88" y="141"/>
                  </a:lnTo>
                  <a:lnTo>
                    <a:pt x="86" y="141"/>
                  </a:lnTo>
                  <a:lnTo>
                    <a:pt x="81" y="142"/>
                  </a:lnTo>
                  <a:lnTo>
                    <a:pt x="74" y="143"/>
                  </a:lnTo>
                  <a:lnTo>
                    <a:pt x="66" y="149"/>
                  </a:lnTo>
                  <a:lnTo>
                    <a:pt x="58" y="158"/>
                  </a:lnTo>
                  <a:lnTo>
                    <a:pt x="52" y="173"/>
                  </a:lnTo>
                  <a:lnTo>
                    <a:pt x="52" y="118"/>
                  </a:lnTo>
                  <a:lnTo>
                    <a:pt x="55" y="118"/>
                  </a:lnTo>
                  <a:lnTo>
                    <a:pt x="61" y="116"/>
                  </a:lnTo>
                  <a:lnTo>
                    <a:pt x="69" y="115"/>
                  </a:lnTo>
                  <a:lnTo>
                    <a:pt x="78" y="110"/>
                  </a:lnTo>
                  <a:lnTo>
                    <a:pt x="86" y="103"/>
                  </a:lnTo>
                  <a:lnTo>
                    <a:pt x="92" y="92"/>
                  </a:lnTo>
                  <a:lnTo>
                    <a:pt x="94" y="77"/>
                  </a:lnTo>
                  <a:lnTo>
                    <a:pt x="92" y="77"/>
                  </a:lnTo>
                  <a:lnTo>
                    <a:pt x="88" y="77"/>
                  </a:lnTo>
                  <a:lnTo>
                    <a:pt x="81" y="79"/>
                  </a:lnTo>
                  <a:lnTo>
                    <a:pt x="73" y="81"/>
                  </a:lnTo>
                  <a:lnTo>
                    <a:pt x="65" y="88"/>
                  </a:lnTo>
                  <a:lnTo>
                    <a:pt x="58" y="99"/>
                  </a:lnTo>
                  <a:lnTo>
                    <a:pt x="52" y="115"/>
                  </a:lnTo>
                  <a:lnTo>
                    <a:pt x="52" y="48"/>
                  </a:lnTo>
                  <a:lnTo>
                    <a:pt x="55" y="48"/>
                  </a:lnTo>
                  <a:lnTo>
                    <a:pt x="61" y="48"/>
                  </a:lnTo>
                  <a:lnTo>
                    <a:pt x="67" y="45"/>
                  </a:lnTo>
                  <a:lnTo>
                    <a:pt x="77" y="42"/>
                  </a:lnTo>
                  <a:lnTo>
                    <a:pt x="85" y="37"/>
                  </a:lnTo>
                  <a:lnTo>
                    <a:pt x="92" y="27"/>
                  </a:lnTo>
                  <a:lnTo>
                    <a:pt x="97" y="17"/>
                  </a:lnTo>
                  <a:lnTo>
                    <a:pt x="100" y="0"/>
                  </a:lnTo>
                  <a:lnTo>
                    <a:pt x="97" y="0"/>
                  </a:lnTo>
                  <a:lnTo>
                    <a:pt x="92" y="0"/>
                  </a:lnTo>
                  <a:lnTo>
                    <a:pt x="83" y="3"/>
                  </a:lnTo>
                  <a:lnTo>
                    <a:pt x="74" y="7"/>
                  </a:lnTo>
                  <a:lnTo>
                    <a:pt x="65" y="14"/>
                  </a:lnTo>
                  <a:lnTo>
                    <a:pt x="56" y="27"/>
                  </a:lnTo>
                  <a:lnTo>
                    <a:pt x="50" y="45"/>
                  </a:lnTo>
                  <a:lnTo>
                    <a:pt x="50" y="42"/>
                  </a:lnTo>
                  <a:lnTo>
                    <a:pt x="47" y="35"/>
                  </a:lnTo>
                  <a:lnTo>
                    <a:pt x="43" y="27"/>
                  </a:lnTo>
                  <a:lnTo>
                    <a:pt x="38" y="18"/>
                  </a:lnTo>
                  <a:lnTo>
                    <a:pt x="28" y="10"/>
                  </a:lnTo>
                  <a:lnTo>
                    <a:pt x="16" y="3"/>
                  </a:lnTo>
                  <a:lnTo>
                    <a:pt x="0" y="0"/>
                  </a:lnTo>
                  <a:lnTo>
                    <a:pt x="1" y="3"/>
                  </a:lnTo>
                  <a:lnTo>
                    <a:pt x="3" y="10"/>
                  </a:lnTo>
                  <a:lnTo>
                    <a:pt x="5" y="19"/>
                  </a:lnTo>
                  <a:lnTo>
                    <a:pt x="11" y="29"/>
                  </a:lnTo>
                  <a:lnTo>
                    <a:pt x="19" y="38"/>
                  </a:lnTo>
                  <a:lnTo>
                    <a:pt x="31" y="45"/>
                  </a:lnTo>
                  <a:lnTo>
                    <a:pt x="47" y="48"/>
                  </a:lnTo>
                  <a:lnTo>
                    <a:pt x="47" y="135"/>
                  </a:lnTo>
                  <a:lnTo>
                    <a:pt x="47" y="132"/>
                  </a:lnTo>
                  <a:lnTo>
                    <a:pt x="46" y="126"/>
                  </a:lnTo>
                  <a:lnTo>
                    <a:pt x="42" y="118"/>
                  </a:lnTo>
                  <a:lnTo>
                    <a:pt x="35" y="110"/>
                  </a:lnTo>
                  <a:lnTo>
                    <a:pt x="25" y="103"/>
                  </a:lnTo>
                  <a:lnTo>
                    <a:pt x="12" y="100"/>
                  </a:lnTo>
                  <a:lnTo>
                    <a:pt x="12" y="103"/>
                  </a:lnTo>
                  <a:lnTo>
                    <a:pt x="13" y="108"/>
                  </a:lnTo>
                  <a:lnTo>
                    <a:pt x="16" y="116"/>
                  </a:lnTo>
                  <a:lnTo>
                    <a:pt x="20" y="124"/>
                  </a:lnTo>
                  <a:lnTo>
                    <a:pt x="25" y="132"/>
                  </a:lnTo>
                  <a:lnTo>
                    <a:pt x="35" y="139"/>
                  </a:lnTo>
                  <a:lnTo>
                    <a:pt x="47" y="141"/>
                  </a:lnTo>
                  <a:lnTo>
                    <a:pt x="47" y="228"/>
                  </a:lnTo>
                  <a:lnTo>
                    <a:pt x="52" y="228"/>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5174" name="Freeform 20"/>
            <p:cNvSpPr/>
            <p:nvPr/>
          </p:nvSpPr>
          <p:spPr>
            <a:xfrm>
              <a:off x="2921" y="361"/>
              <a:ext cx="100" cy="228"/>
            </a:xfrm>
            <a:custGeom>
              <a:avLst/>
              <a:gdLst/>
              <a:ahLst/>
              <a:cxnLst>
                <a:cxn ang="0">
                  <a:pos x="53" y="176"/>
                </a:cxn>
                <a:cxn ang="0">
                  <a:pos x="60" y="176"/>
                </a:cxn>
                <a:cxn ang="0">
                  <a:pos x="74" y="169"/>
                </a:cxn>
                <a:cxn ang="0">
                  <a:pos x="87" y="154"/>
                </a:cxn>
                <a:cxn ang="0">
                  <a:pos x="87" y="141"/>
                </a:cxn>
                <a:cxn ang="0">
                  <a:pos x="74" y="143"/>
                </a:cxn>
                <a:cxn ang="0">
                  <a:pos x="60" y="158"/>
                </a:cxn>
                <a:cxn ang="0">
                  <a:pos x="53" y="118"/>
                </a:cxn>
                <a:cxn ang="0">
                  <a:pos x="61" y="116"/>
                </a:cxn>
                <a:cxn ang="0">
                  <a:pos x="78" y="110"/>
                </a:cxn>
                <a:cxn ang="0">
                  <a:pos x="92" y="92"/>
                </a:cxn>
                <a:cxn ang="0">
                  <a:pos x="92" y="77"/>
                </a:cxn>
                <a:cxn ang="0">
                  <a:pos x="81" y="79"/>
                </a:cxn>
                <a:cxn ang="0">
                  <a:pos x="65" y="88"/>
                </a:cxn>
                <a:cxn ang="0">
                  <a:pos x="53" y="115"/>
                </a:cxn>
                <a:cxn ang="0">
                  <a:pos x="56" y="48"/>
                </a:cxn>
                <a:cxn ang="0">
                  <a:pos x="68" y="45"/>
                </a:cxn>
                <a:cxn ang="0">
                  <a:pos x="85" y="37"/>
                </a:cxn>
                <a:cxn ang="0">
                  <a:pos x="97" y="17"/>
                </a:cxn>
                <a:cxn ang="0">
                  <a:pos x="97" y="0"/>
                </a:cxn>
                <a:cxn ang="0">
                  <a:pos x="84" y="3"/>
                </a:cxn>
                <a:cxn ang="0">
                  <a:pos x="65" y="14"/>
                </a:cxn>
                <a:cxn ang="0">
                  <a:pos x="50" y="45"/>
                </a:cxn>
                <a:cxn ang="0">
                  <a:pos x="47" y="35"/>
                </a:cxn>
                <a:cxn ang="0">
                  <a:pos x="38" y="18"/>
                </a:cxn>
                <a:cxn ang="0">
                  <a:pos x="16" y="3"/>
                </a:cxn>
                <a:cxn ang="0">
                  <a:pos x="2" y="3"/>
                </a:cxn>
                <a:cxn ang="0">
                  <a:pos x="6" y="19"/>
                </a:cxn>
                <a:cxn ang="0">
                  <a:pos x="19" y="38"/>
                </a:cxn>
                <a:cxn ang="0">
                  <a:pos x="47" y="48"/>
                </a:cxn>
                <a:cxn ang="0">
                  <a:pos x="47" y="132"/>
                </a:cxn>
                <a:cxn ang="0">
                  <a:pos x="42" y="118"/>
                </a:cxn>
                <a:cxn ang="0">
                  <a:pos x="26" y="103"/>
                </a:cxn>
                <a:cxn ang="0">
                  <a:pos x="12" y="103"/>
                </a:cxn>
                <a:cxn ang="0">
                  <a:pos x="16" y="116"/>
                </a:cxn>
                <a:cxn ang="0">
                  <a:pos x="26" y="132"/>
                </a:cxn>
                <a:cxn ang="0">
                  <a:pos x="47" y="141"/>
                </a:cxn>
                <a:cxn ang="0">
                  <a:pos x="53" y="228"/>
                </a:cxn>
              </a:cxnLst>
              <a:rect l="0" t="0" r="0" b="0"/>
              <a:pathLst>
                <a:path w="100" h="228">
                  <a:moveTo>
                    <a:pt x="53" y="228"/>
                  </a:moveTo>
                  <a:lnTo>
                    <a:pt x="53" y="176"/>
                  </a:lnTo>
                  <a:lnTo>
                    <a:pt x="56" y="176"/>
                  </a:lnTo>
                  <a:lnTo>
                    <a:pt x="60" y="176"/>
                  </a:lnTo>
                  <a:lnTo>
                    <a:pt x="68" y="173"/>
                  </a:lnTo>
                  <a:lnTo>
                    <a:pt x="74" y="169"/>
                  </a:lnTo>
                  <a:lnTo>
                    <a:pt x="81" y="163"/>
                  </a:lnTo>
                  <a:lnTo>
                    <a:pt x="87" y="154"/>
                  </a:lnTo>
                  <a:lnTo>
                    <a:pt x="88" y="141"/>
                  </a:lnTo>
                  <a:lnTo>
                    <a:pt x="87" y="141"/>
                  </a:lnTo>
                  <a:lnTo>
                    <a:pt x="81" y="142"/>
                  </a:lnTo>
                  <a:lnTo>
                    <a:pt x="74" y="143"/>
                  </a:lnTo>
                  <a:lnTo>
                    <a:pt x="66" y="149"/>
                  </a:lnTo>
                  <a:lnTo>
                    <a:pt x="60" y="158"/>
                  </a:lnTo>
                  <a:lnTo>
                    <a:pt x="53" y="173"/>
                  </a:lnTo>
                  <a:lnTo>
                    <a:pt x="53" y="118"/>
                  </a:lnTo>
                  <a:lnTo>
                    <a:pt x="56" y="118"/>
                  </a:lnTo>
                  <a:lnTo>
                    <a:pt x="61" y="116"/>
                  </a:lnTo>
                  <a:lnTo>
                    <a:pt x="69" y="115"/>
                  </a:lnTo>
                  <a:lnTo>
                    <a:pt x="78" y="110"/>
                  </a:lnTo>
                  <a:lnTo>
                    <a:pt x="87" y="103"/>
                  </a:lnTo>
                  <a:lnTo>
                    <a:pt x="92" y="92"/>
                  </a:lnTo>
                  <a:lnTo>
                    <a:pt x="95" y="77"/>
                  </a:lnTo>
                  <a:lnTo>
                    <a:pt x="92" y="77"/>
                  </a:lnTo>
                  <a:lnTo>
                    <a:pt x="88" y="77"/>
                  </a:lnTo>
                  <a:lnTo>
                    <a:pt x="81" y="79"/>
                  </a:lnTo>
                  <a:lnTo>
                    <a:pt x="73" y="81"/>
                  </a:lnTo>
                  <a:lnTo>
                    <a:pt x="65" y="88"/>
                  </a:lnTo>
                  <a:lnTo>
                    <a:pt x="58" y="99"/>
                  </a:lnTo>
                  <a:lnTo>
                    <a:pt x="53" y="115"/>
                  </a:lnTo>
                  <a:lnTo>
                    <a:pt x="53" y="48"/>
                  </a:lnTo>
                  <a:lnTo>
                    <a:pt x="56" y="48"/>
                  </a:lnTo>
                  <a:lnTo>
                    <a:pt x="61" y="48"/>
                  </a:lnTo>
                  <a:lnTo>
                    <a:pt x="68" y="45"/>
                  </a:lnTo>
                  <a:lnTo>
                    <a:pt x="77" y="42"/>
                  </a:lnTo>
                  <a:lnTo>
                    <a:pt x="85" y="37"/>
                  </a:lnTo>
                  <a:lnTo>
                    <a:pt x="93" y="27"/>
                  </a:lnTo>
                  <a:lnTo>
                    <a:pt x="97" y="17"/>
                  </a:lnTo>
                  <a:lnTo>
                    <a:pt x="100" y="0"/>
                  </a:lnTo>
                  <a:lnTo>
                    <a:pt x="97" y="0"/>
                  </a:lnTo>
                  <a:lnTo>
                    <a:pt x="92" y="0"/>
                  </a:lnTo>
                  <a:lnTo>
                    <a:pt x="84" y="3"/>
                  </a:lnTo>
                  <a:lnTo>
                    <a:pt x="74" y="7"/>
                  </a:lnTo>
                  <a:lnTo>
                    <a:pt x="65" y="14"/>
                  </a:lnTo>
                  <a:lnTo>
                    <a:pt x="57" y="27"/>
                  </a:lnTo>
                  <a:lnTo>
                    <a:pt x="50" y="45"/>
                  </a:lnTo>
                  <a:lnTo>
                    <a:pt x="50" y="42"/>
                  </a:lnTo>
                  <a:lnTo>
                    <a:pt x="47" y="35"/>
                  </a:lnTo>
                  <a:lnTo>
                    <a:pt x="43" y="27"/>
                  </a:lnTo>
                  <a:lnTo>
                    <a:pt x="38" y="18"/>
                  </a:lnTo>
                  <a:lnTo>
                    <a:pt x="29" y="10"/>
                  </a:lnTo>
                  <a:lnTo>
                    <a:pt x="16" y="3"/>
                  </a:lnTo>
                  <a:lnTo>
                    <a:pt x="0" y="0"/>
                  </a:lnTo>
                  <a:lnTo>
                    <a:pt x="2" y="3"/>
                  </a:lnTo>
                  <a:lnTo>
                    <a:pt x="3" y="10"/>
                  </a:lnTo>
                  <a:lnTo>
                    <a:pt x="6" y="19"/>
                  </a:lnTo>
                  <a:lnTo>
                    <a:pt x="11" y="29"/>
                  </a:lnTo>
                  <a:lnTo>
                    <a:pt x="19" y="38"/>
                  </a:lnTo>
                  <a:lnTo>
                    <a:pt x="31" y="45"/>
                  </a:lnTo>
                  <a:lnTo>
                    <a:pt x="47" y="48"/>
                  </a:lnTo>
                  <a:lnTo>
                    <a:pt x="47" y="135"/>
                  </a:lnTo>
                  <a:lnTo>
                    <a:pt x="47" y="132"/>
                  </a:lnTo>
                  <a:lnTo>
                    <a:pt x="46" y="126"/>
                  </a:lnTo>
                  <a:lnTo>
                    <a:pt x="42" y="118"/>
                  </a:lnTo>
                  <a:lnTo>
                    <a:pt x="35" y="110"/>
                  </a:lnTo>
                  <a:lnTo>
                    <a:pt x="26" y="103"/>
                  </a:lnTo>
                  <a:lnTo>
                    <a:pt x="12" y="100"/>
                  </a:lnTo>
                  <a:lnTo>
                    <a:pt x="12" y="103"/>
                  </a:lnTo>
                  <a:lnTo>
                    <a:pt x="14" y="108"/>
                  </a:lnTo>
                  <a:lnTo>
                    <a:pt x="16" y="116"/>
                  </a:lnTo>
                  <a:lnTo>
                    <a:pt x="20" y="124"/>
                  </a:lnTo>
                  <a:lnTo>
                    <a:pt x="26" y="132"/>
                  </a:lnTo>
                  <a:lnTo>
                    <a:pt x="35" y="139"/>
                  </a:lnTo>
                  <a:lnTo>
                    <a:pt x="47" y="141"/>
                  </a:lnTo>
                  <a:lnTo>
                    <a:pt x="47" y="228"/>
                  </a:lnTo>
                  <a:lnTo>
                    <a:pt x="53" y="228"/>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5175" name="Freeform 21"/>
            <p:cNvSpPr/>
            <p:nvPr/>
          </p:nvSpPr>
          <p:spPr>
            <a:xfrm>
              <a:off x="2273" y="187"/>
              <a:ext cx="175" cy="402"/>
            </a:xfrm>
            <a:custGeom>
              <a:avLst/>
              <a:gdLst/>
              <a:ahLst/>
              <a:cxnLst>
                <a:cxn ang="0">
                  <a:pos x="93" y="309"/>
                </a:cxn>
                <a:cxn ang="0">
                  <a:pos x="101" y="309"/>
                </a:cxn>
                <a:cxn ang="0">
                  <a:pos x="118" y="304"/>
                </a:cxn>
                <a:cxn ang="0">
                  <a:pos x="138" y="292"/>
                </a:cxn>
                <a:cxn ang="0">
                  <a:pos x="152" y="266"/>
                </a:cxn>
                <a:cxn ang="0">
                  <a:pos x="152" y="247"/>
                </a:cxn>
                <a:cxn ang="0">
                  <a:pos x="138" y="250"/>
                </a:cxn>
                <a:cxn ang="0">
                  <a:pos x="120" y="259"/>
                </a:cxn>
                <a:cxn ang="0">
                  <a:pos x="99" y="285"/>
                </a:cxn>
                <a:cxn ang="0">
                  <a:pos x="93" y="207"/>
                </a:cxn>
                <a:cxn ang="0">
                  <a:pos x="102" y="205"/>
                </a:cxn>
                <a:cxn ang="0">
                  <a:pos x="122" y="200"/>
                </a:cxn>
                <a:cxn ang="0">
                  <a:pos x="147" y="185"/>
                </a:cxn>
                <a:cxn ang="0">
                  <a:pos x="163" y="155"/>
                </a:cxn>
                <a:cxn ang="0">
                  <a:pos x="163" y="134"/>
                </a:cxn>
                <a:cxn ang="0">
                  <a:pos x="149" y="135"/>
                </a:cxn>
                <a:cxn ang="0">
                  <a:pos x="129" y="142"/>
                </a:cxn>
                <a:cxn ang="0">
                  <a:pos x="107" y="162"/>
                </a:cxn>
                <a:cxn ang="0">
                  <a:pos x="93" y="201"/>
                </a:cxn>
                <a:cxn ang="0">
                  <a:pos x="95" y="83"/>
                </a:cxn>
                <a:cxn ang="0">
                  <a:pos x="110" y="81"/>
                </a:cxn>
                <a:cxn ang="0">
                  <a:pos x="134" y="73"/>
                </a:cxn>
                <a:cxn ang="0">
                  <a:pos x="157" y="54"/>
                </a:cxn>
                <a:cxn ang="0">
                  <a:pos x="174" y="23"/>
                </a:cxn>
                <a:cxn ang="0">
                  <a:pos x="174" y="0"/>
                </a:cxn>
                <a:cxn ang="0">
                  <a:pos x="157" y="2"/>
                </a:cxn>
                <a:cxn ang="0">
                  <a:pos x="133" y="10"/>
                </a:cxn>
                <a:cxn ang="0">
                  <a:pos x="107" y="33"/>
                </a:cxn>
                <a:cxn ang="0">
                  <a:pos x="87" y="77"/>
                </a:cxn>
                <a:cxn ang="0">
                  <a:pos x="85" y="68"/>
                </a:cxn>
                <a:cxn ang="0">
                  <a:pos x="75" y="46"/>
                </a:cxn>
                <a:cxn ang="0">
                  <a:pos x="55" y="21"/>
                </a:cxn>
                <a:cxn ang="0">
                  <a:pos x="22" y="3"/>
                </a:cxn>
                <a:cxn ang="0">
                  <a:pos x="1" y="3"/>
                </a:cxn>
                <a:cxn ang="0">
                  <a:pos x="4" y="18"/>
                </a:cxn>
                <a:cxn ang="0">
                  <a:pos x="12" y="42"/>
                </a:cxn>
                <a:cxn ang="0">
                  <a:pos x="31" y="65"/>
                </a:cxn>
                <a:cxn ang="0">
                  <a:pos x="62" y="81"/>
                </a:cxn>
                <a:cxn ang="0">
                  <a:pos x="82" y="238"/>
                </a:cxn>
                <a:cxn ang="0">
                  <a:pos x="80" y="228"/>
                </a:cxn>
                <a:cxn ang="0">
                  <a:pos x="72" y="207"/>
                </a:cxn>
                <a:cxn ang="0">
                  <a:pos x="55" y="185"/>
                </a:cxn>
                <a:cxn ang="0">
                  <a:pos x="21" y="176"/>
                </a:cxn>
                <a:cxn ang="0">
                  <a:pos x="22" y="185"/>
                </a:cxn>
                <a:cxn ang="0">
                  <a:pos x="28" y="205"/>
                </a:cxn>
                <a:cxn ang="0">
                  <a:pos x="41" y="230"/>
                </a:cxn>
                <a:cxn ang="0">
                  <a:pos x="66" y="246"/>
                </a:cxn>
                <a:cxn ang="0">
                  <a:pos x="82" y="402"/>
                </a:cxn>
              </a:cxnLst>
              <a:rect l="0" t="0" r="0" b="0"/>
              <a:pathLst>
                <a:path w="175" h="402">
                  <a:moveTo>
                    <a:pt x="93" y="402"/>
                  </a:moveTo>
                  <a:lnTo>
                    <a:pt x="93" y="309"/>
                  </a:lnTo>
                  <a:lnTo>
                    <a:pt x="95" y="309"/>
                  </a:lnTo>
                  <a:lnTo>
                    <a:pt x="101" y="309"/>
                  </a:lnTo>
                  <a:lnTo>
                    <a:pt x="109" y="308"/>
                  </a:lnTo>
                  <a:lnTo>
                    <a:pt x="118" y="304"/>
                  </a:lnTo>
                  <a:lnTo>
                    <a:pt x="129" y="298"/>
                  </a:lnTo>
                  <a:lnTo>
                    <a:pt x="138" y="292"/>
                  </a:lnTo>
                  <a:lnTo>
                    <a:pt x="147" y="281"/>
                  </a:lnTo>
                  <a:lnTo>
                    <a:pt x="152" y="266"/>
                  </a:lnTo>
                  <a:lnTo>
                    <a:pt x="155" y="247"/>
                  </a:lnTo>
                  <a:lnTo>
                    <a:pt x="152" y="247"/>
                  </a:lnTo>
                  <a:lnTo>
                    <a:pt x="147" y="249"/>
                  </a:lnTo>
                  <a:lnTo>
                    <a:pt x="138" y="250"/>
                  </a:lnTo>
                  <a:lnTo>
                    <a:pt x="129" y="253"/>
                  </a:lnTo>
                  <a:lnTo>
                    <a:pt x="120" y="259"/>
                  </a:lnTo>
                  <a:lnTo>
                    <a:pt x="109" y="270"/>
                  </a:lnTo>
                  <a:lnTo>
                    <a:pt x="99" y="285"/>
                  </a:lnTo>
                  <a:lnTo>
                    <a:pt x="93" y="304"/>
                  </a:lnTo>
                  <a:lnTo>
                    <a:pt x="93" y="207"/>
                  </a:lnTo>
                  <a:lnTo>
                    <a:pt x="95" y="207"/>
                  </a:lnTo>
                  <a:lnTo>
                    <a:pt x="102" y="205"/>
                  </a:lnTo>
                  <a:lnTo>
                    <a:pt x="111" y="204"/>
                  </a:lnTo>
                  <a:lnTo>
                    <a:pt x="122" y="200"/>
                  </a:lnTo>
                  <a:lnTo>
                    <a:pt x="134" y="195"/>
                  </a:lnTo>
                  <a:lnTo>
                    <a:pt x="147" y="185"/>
                  </a:lnTo>
                  <a:lnTo>
                    <a:pt x="156" y="173"/>
                  </a:lnTo>
                  <a:lnTo>
                    <a:pt x="163" y="155"/>
                  </a:lnTo>
                  <a:lnTo>
                    <a:pt x="165" y="134"/>
                  </a:lnTo>
                  <a:lnTo>
                    <a:pt x="163" y="134"/>
                  </a:lnTo>
                  <a:lnTo>
                    <a:pt x="157" y="134"/>
                  </a:lnTo>
                  <a:lnTo>
                    <a:pt x="149" y="135"/>
                  </a:lnTo>
                  <a:lnTo>
                    <a:pt x="140" y="137"/>
                  </a:lnTo>
                  <a:lnTo>
                    <a:pt x="129" y="142"/>
                  </a:lnTo>
                  <a:lnTo>
                    <a:pt x="118" y="150"/>
                  </a:lnTo>
                  <a:lnTo>
                    <a:pt x="107" y="162"/>
                  </a:lnTo>
                  <a:lnTo>
                    <a:pt x="99" y="178"/>
                  </a:lnTo>
                  <a:lnTo>
                    <a:pt x="93" y="201"/>
                  </a:lnTo>
                  <a:lnTo>
                    <a:pt x="93" y="83"/>
                  </a:lnTo>
                  <a:lnTo>
                    <a:pt x="95" y="83"/>
                  </a:lnTo>
                  <a:lnTo>
                    <a:pt x="101" y="83"/>
                  </a:lnTo>
                  <a:lnTo>
                    <a:pt x="110" y="81"/>
                  </a:lnTo>
                  <a:lnTo>
                    <a:pt x="122" y="77"/>
                  </a:lnTo>
                  <a:lnTo>
                    <a:pt x="134" y="73"/>
                  </a:lnTo>
                  <a:lnTo>
                    <a:pt x="147" y="65"/>
                  </a:lnTo>
                  <a:lnTo>
                    <a:pt x="157" y="54"/>
                  </a:lnTo>
                  <a:lnTo>
                    <a:pt x="167" y="41"/>
                  </a:lnTo>
                  <a:lnTo>
                    <a:pt x="174" y="23"/>
                  </a:lnTo>
                  <a:lnTo>
                    <a:pt x="175" y="0"/>
                  </a:lnTo>
                  <a:lnTo>
                    <a:pt x="174" y="0"/>
                  </a:lnTo>
                  <a:lnTo>
                    <a:pt x="167" y="0"/>
                  </a:lnTo>
                  <a:lnTo>
                    <a:pt x="157" y="2"/>
                  </a:lnTo>
                  <a:lnTo>
                    <a:pt x="145" y="4"/>
                  </a:lnTo>
                  <a:lnTo>
                    <a:pt x="133" y="10"/>
                  </a:lnTo>
                  <a:lnTo>
                    <a:pt x="120" y="19"/>
                  </a:lnTo>
                  <a:lnTo>
                    <a:pt x="107" y="33"/>
                  </a:lnTo>
                  <a:lnTo>
                    <a:pt x="97" y="52"/>
                  </a:lnTo>
                  <a:lnTo>
                    <a:pt x="87" y="77"/>
                  </a:lnTo>
                  <a:lnTo>
                    <a:pt x="87" y="75"/>
                  </a:lnTo>
                  <a:lnTo>
                    <a:pt x="85" y="68"/>
                  </a:lnTo>
                  <a:lnTo>
                    <a:pt x="80" y="58"/>
                  </a:lnTo>
                  <a:lnTo>
                    <a:pt x="75" y="46"/>
                  </a:lnTo>
                  <a:lnTo>
                    <a:pt x="66" y="33"/>
                  </a:lnTo>
                  <a:lnTo>
                    <a:pt x="55" y="21"/>
                  </a:lnTo>
                  <a:lnTo>
                    <a:pt x="40" y="10"/>
                  </a:lnTo>
                  <a:lnTo>
                    <a:pt x="22" y="3"/>
                  </a:lnTo>
                  <a:lnTo>
                    <a:pt x="0" y="0"/>
                  </a:lnTo>
                  <a:lnTo>
                    <a:pt x="1" y="3"/>
                  </a:lnTo>
                  <a:lnTo>
                    <a:pt x="1" y="10"/>
                  </a:lnTo>
                  <a:lnTo>
                    <a:pt x="4" y="18"/>
                  </a:lnTo>
                  <a:lnTo>
                    <a:pt x="6" y="30"/>
                  </a:lnTo>
                  <a:lnTo>
                    <a:pt x="12" y="42"/>
                  </a:lnTo>
                  <a:lnTo>
                    <a:pt x="20" y="54"/>
                  </a:lnTo>
                  <a:lnTo>
                    <a:pt x="31" y="65"/>
                  </a:lnTo>
                  <a:lnTo>
                    <a:pt x="44" y="75"/>
                  </a:lnTo>
                  <a:lnTo>
                    <a:pt x="62" y="81"/>
                  </a:lnTo>
                  <a:lnTo>
                    <a:pt x="82" y="83"/>
                  </a:lnTo>
                  <a:lnTo>
                    <a:pt x="82" y="238"/>
                  </a:lnTo>
                  <a:lnTo>
                    <a:pt x="82" y="235"/>
                  </a:lnTo>
                  <a:lnTo>
                    <a:pt x="80" y="228"/>
                  </a:lnTo>
                  <a:lnTo>
                    <a:pt x="78" y="217"/>
                  </a:lnTo>
                  <a:lnTo>
                    <a:pt x="72" y="207"/>
                  </a:lnTo>
                  <a:lnTo>
                    <a:pt x="66" y="196"/>
                  </a:lnTo>
                  <a:lnTo>
                    <a:pt x="55" y="185"/>
                  </a:lnTo>
                  <a:lnTo>
                    <a:pt x="40" y="178"/>
                  </a:lnTo>
                  <a:lnTo>
                    <a:pt x="21" y="176"/>
                  </a:lnTo>
                  <a:lnTo>
                    <a:pt x="21" y="178"/>
                  </a:lnTo>
                  <a:lnTo>
                    <a:pt x="22" y="185"/>
                  </a:lnTo>
                  <a:lnTo>
                    <a:pt x="24" y="195"/>
                  </a:lnTo>
                  <a:lnTo>
                    <a:pt x="28" y="205"/>
                  </a:lnTo>
                  <a:lnTo>
                    <a:pt x="33" y="217"/>
                  </a:lnTo>
                  <a:lnTo>
                    <a:pt x="41" y="230"/>
                  </a:lnTo>
                  <a:lnTo>
                    <a:pt x="52" y="239"/>
                  </a:lnTo>
                  <a:lnTo>
                    <a:pt x="66" y="246"/>
                  </a:lnTo>
                  <a:lnTo>
                    <a:pt x="82" y="247"/>
                  </a:lnTo>
                  <a:lnTo>
                    <a:pt x="82" y="402"/>
                  </a:lnTo>
                  <a:lnTo>
                    <a:pt x="93" y="402"/>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5176" name="Freeform 22"/>
            <p:cNvSpPr/>
            <p:nvPr/>
          </p:nvSpPr>
          <p:spPr>
            <a:xfrm>
              <a:off x="2161" y="216"/>
              <a:ext cx="97" cy="373"/>
            </a:xfrm>
            <a:custGeom>
              <a:avLst/>
              <a:gdLst/>
              <a:ahLst/>
              <a:cxnLst>
                <a:cxn ang="0">
                  <a:pos x="52" y="237"/>
                </a:cxn>
                <a:cxn ang="0">
                  <a:pos x="59" y="237"/>
                </a:cxn>
                <a:cxn ang="0">
                  <a:pos x="74" y="232"/>
                </a:cxn>
                <a:cxn ang="0">
                  <a:pos x="90" y="218"/>
                </a:cxn>
                <a:cxn ang="0">
                  <a:pos x="97" y="193"/>
                </a:cxn>
                <a:cxn ang="0">
                  <a:pos x="89" y="193"/>
                </a:cxn>
                <a:cxn ang="0">
                  <a:pos x="71" y="197"/>
                </a:cxn>
                <a:cxn ang="0">
                  <a:pos x="56" y="215"/>
                </a:cxn>
                <a:cxn ang="0">
                  <a:pos x="52" y="147"/>
                </a:cxn>
                <a:cxn ang="0">
                  <a:pos x="59" y="147"/>
                </a:cxn>
                <a:cxn ang="0">
                  <a:pos x="74" y="141"/>
                </a:cxn>
                <a:cxn ang="0">
                  <a:pos x="90" y="128"/>
                </a:cxn>
                <a:cxn ang="0">
                  <a:pos x="97" y="102"/>
                </a:cxn>
                <a:cxn ang="0">
                  <a:pos x="89" y="102"/>
                </a:cxn>
                <a:cxn ang="0">
                  <a:pos x="71" y="109"/>
                </a:cxn>
                <a:cxn ang="0">
                  <a:pos x="56" y="126"/>
                </a:cxn>
                <a:cxn ang="0">
                  <a:pos x="52" y="46"/>
                </a:cxn>
                <a:cxn ang="0">
                  <a:pos x="51" y="37"/>
                </a:cxn>
                <a:cxn ang="0">
                  <a:pos x="45" y="23"/>
                </a:cxn>
                <a:cxn ang="0">
                  <a:pos x="32" y="6"/>
                </a:cxn>
                <a:cxn ang="0">
                  <a:pos x="6" y="0"/>
                </a:cxn>
                <a:cxn ang="0">
                  <a:pos x="8" y="9"/>
                </a:cxn>
                <a:cxn ang="0">
                  <a:pos x="16" y="27"/>
                </a:cxn>
                <a:cxn ang="0">
                  <a:pos x="33" y="43"/>
                </a:cxn>
                <a:cxn ang="0">
                  <a:pos x="45" y="113"/>
                </a:cxn>
                <a:cxn ang="0">
                  <a:pos x="45" y="106"/>
                </a:cxn>
                <a:cxn ang="0">
                  <a:pos x="40" y="90"/>
                </a:cxn>
                <a:cxn ang="0">
                  <a:pos x="27" y="75"/>
                </a:cxn>
                <a:cxn ang="0">
                  <a:pos x="1" y="67"/>
                </a:cxn>
                <a:cxn ang="0">
                  <a:pos x="0" y="75"/>
                </a:cxn>
                <a:cxn ang="0">
                  <a:pos x="2" y="91"/>
                </a:cxn>
                <a:cxn ang="0">
                  <a:pos x="14" y="109"/>
                </a:cxn>
                <a:cxn ang="0">
                  <a:pos x="45" y="118"/>
                </a:cxn>
                <a:cxn ang="0">
                  <a:pos x="45" y="207"/>
                </a:cxn>
                <a:cxn ang="0">
                  <a:pos x="43" y="195"/>
                </a:cxn>
                <a:cxn ang="0">
                  <a:pos x="33" y="182"/>
                </a:cxn>
                <a:cxn ang="0">
                  <a:pos x="12" y="175"/>
                </a:cxn>
                <a:cxn ang="0">
                  <a:pos x="10" y="182"/>
                </a:cxn>
                <a:cxn ang="0">
                  <a:pos x="13" y="197"/>
                </a:cxn>
                <a:cxn ang="0">
                  <a:pos x="29" y="211"/>
                </a:cxn>
                <a:cxn ang="0">
                  <a:pos x="45" y="373"/>
                </a:cxn>
              </a:cxnLst>
              <a:rect l="0" t="0" r="0" b="0"/>
              <a:pathLst>
                <a:path w="97" h="373">
                  <a:moveTo>
                    <a:pt x="52" y="373"/>
                  </a:moveTo>
                  <a:lnTo>
                    <a:pt x="52" y="237"/>
                  </a:lnTo>
                  <a:lnTo>
                    <a:pt x="54" y="237"/>
                  </a:lnTo>
                  <a:lnTo>
                    <a:pt x="59" y="237"/>
                  </a:lnTo>
                  <a:lnTo>
                    <a:pt x="66" y="236"/>
                  </a:lnTo>
                  <a:lnTo>
                    <a:pt x="74" y="232"/>
                  </a:lnTo>
                  <a:lnTo>
                    <a:pt x="82" y="226"/>
                  </a:lnTo>
                  <a:lnTo>
                    <a:pt x="90" y="218"/>
                  </a:lnTo>
                  <a:lnTo>
                    <a:pt x="95" y="207"/>
                  </a:lnTo>
                  <a:lnTo>
                    <a:pt x="97" y="193"/>
                  </a:lnTo>
                  <a:lnTo>
                    <a:pt x="94" y="193"/>
                  </a:lnTo>
                  <a:lnTo>
                    <a:pt x="89" y="193"/>
                  </a:lnTo>
                  <a:lnTo>
                    <a:pt x="81" y="194"/>
                  </a:lnTo>
                  <a:lnTo>
                    <a:pt x="71" y="197"/>
                  </a:lnTo>
                  <a:lnTo>
                    <a:pt x="63" y="205"/>
                  </a:lnTo>
                  <a:lnTo>
                    <a:pt x="56" y="215"/>
                  </a:lnTo>
                  <a:lnTo>
                    <a:pt x="52" y="232"/>
                  </a:lnTo>
                  <a:lnTo>
                    <a:pt x="52" y="147"/>
                  </a:lnTo>
                  <a:lnTo>
                    <a:pt x="54" y="147"/>
                  </a:lnTo>
                  <a:lnTo>
                    <a:pt x="59" y="147"/>
                  </a:lnTo>
                  <a:lnTo>
                    <a:pt x="66" y="144"/>
                  </a:lnTo>
                  <a:lnTo>
                    <a:pt x="74" y="141"/>
                  </a:lnTo>
                  <a:lnTo>
                    <a:pt x="82" y="136"/>
                  </a:lnTo>
                  <a:lnTo>
                    <a:pt x="90" y="128"/>
                  </a:lnTo>
                  <a:lnTo>
                    <a:pt x="95" y="117"/>
                  </a:lnTo>
                  <a:lnTo>
                    <a:pt x="97" y="102"/>
                  </a:lnTo>
                  <a:lnTo>
                    <a:pt x="94" y="102"/>
                  </a:lnTo>
                  <a:lnTo>
                    <a:pt x="89" y="102"/>
                  </a:lnTo>
                  <a:lnTo>
                    <a:pt x="81" y="105"/>
                  </a:lnTo>
                  <a:lnTo>
                    <a:pt x="71" y="109"/>
                  </a:lnTo>
                  <a:lnTo>
                    <a:pt x="63" y="116"/>
                  </a:lnTo>
                  <a:lnTo>
                    <a:pt x="56" y="126"/>
                  </a:lnTo>
                  <a:lnTo>
                    <a:pt x="52" y="141"/>
                  </a:lnTo>
                  <a:lnTo>
                    <a:pt x="52" y="46"/>
                  </a:lnTo>
                  <a:lnTo>
                    <a:pt x="51" y="43"/>
                  </a:lnTo>
                  <a:lnTo>
                    <a:pt x="51" y="37"/>
                  </a:lnTo>
                  <a:lnTo>
                    <a:pt x="49" y="31"/>
                  </a:lnTo>
                  <a:lnTo>
                    <a:pt x="45" y="23"/>
                  </a:lnTo>
                  <a:lnTo>
                    <a:pt x="40" y="15"/>
                  </a:lnTo>
                  <a:lnTo>
                    <a:pt x="32" y="6"/>
                  </a:lnTo>
                  <a:lnTo>
                    <a:pt x="21" y="2"/>
                  </a:lnTo>
                  <a:lnTo>
                    <a:pt x="6" y="0"/>
                  </a:lnTo>
                  <a:lnTo>
                    <a:pt x="6" y="2"/>
                  </a:lnTo>
                  <a:lnTo>
                    <a:pt x="8" y="9"/>
                  </a:lnTo>
                  <a:lnTo>
                    <a:pt x="12" y="17"/>
                  </a:lnTo>
                  <a:lnTo>
                    <a:pt x="16" y="27"/>
                  </a:lnTo>
                  <a:lnTo>
                    <a:pt x="23" y="36"/>
                  </a:lnTo>
                  <a:lnTo>
                    <a:pt x="33" y="43"/>
                  </a:lnTo>
                  <a:lnTo>
                    <a:pt x="45" y="46"/>
                  </a:lnTo>
                  <a:lnTo>
                    <a:pt x="45" y="113"/>
                  </a:lnTo>
                  <a:lnTo>
                    <a:pt x="45" y="112"/>
                  </a:lnTo>
                  <a:lnTo>
                    <a:pt x="45" y="106"/>
                  </a:lnTo>
                  <a:lnTo>
                    <a:pt x="44" y="98"/>
                  </a:lnTo>
                  <a:lnTo>
                    <a:pt x="40" y="90"/>
                  </a:lnTo>
                  <a:lnTo>
                    <a:pt x="35" y="82"/>
                  </a:lnTo>
                  <a:lnTo>
                    <a:pt x="27" y="75"/>
                  </a:lnTo>
                  <a:lnTo>
                    <a:pt x="16" y="70"/>
                  </a:lnTo>
                  <a:lnTo>
                    <a:pt x="1" y="67"/>
                  </a:lnTo>
                  <a:lnTo>
                    <a:pt x="0" y="70"/>
                  </a:lnTo>
                  <a:lnTo>
                    <a:pt x="0" y="75"/>
                  </a:lnTo>
                  <a:lnTo>
                    <a:pt x="0" y="82"/>
                  </a:lnTo>
                  <a:lnTo>
                    <a:pt x="2" y="91"/>
                  </a:lnTo>
                  <a:lnTo>
                    <a:pt x="6" y="100"/>
                  </a:lnTo>
                  <a:lnTo>
                    <a:pt x="14" y="109"/>
                  </a:lnTo>
                  <a:lnTo>
                    <a:pt x="28" y="114"/>
                  </a:lnTo>
                  <a:lnTo>
                    <a:pt x="45" y="118"/>
                  </a:lnTo>
                  <a:lnTo>
                    <a:pt x="45" y="209"/>
                  </a:lnTo>
                  <a:lnTo>
                    <a:pt x="45" y="207"/>
                  </a:lnTo>
                  <a:lnTo>
                    <a:pt x="45" y="202"/>
                  </a:lnTo>
                  <a:lnTo>
                    <a:pt x="43" y="195"/>
                  </a:lnTo>
                  <a:lnTo>
                    <a:pt x="40" y="188"/>
                  </a:lnTo>
                  <a:lnTo>
                    <a:pt x="33" y="182"/>
                  </a:lnTo>
                  <a:lnTo>
                    <a:pt x="24" y="178"/>
                  </a:lnTo>
                  <a:lnTo>
                    <a:pt x="12" y="175"/>
                  </a:lnTo>
                  <a:lnTo>
                    <a:pt x="12" y="178"/>
                  </a:lnTo>
                  <a:lnTo>
                    <a:pt x="10" y="182"/>
                  </a:lnTo>
                  <a:lnTo>
                    <a:pt x="10" y="188"/>
                  </a:lnTo>
                  <a:lnTo>
                    <a:pt x="13" y="197"/>
                  </a:lnTo>
                  <a:lnTo>
                    <a:pt x="20" y="205"/>
                  </a:lnTo>
                  <a:lnTo>
                    <a:pt x="29" y="211"/>
                  </a:lnTo>
                  <a:lnTo>
                    <a:pt x="45" y="215"/>
                  </a:lnTo>
                  <a:lnTo>
                    <a:pt x="45" y="373"/>
                  </a:lnTo>
                  <a:lnTo>
                    <a:pt x="52" y="373"/>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5177" name="Freeform 23"/>
            <p:cNvSpPr/>
            <p:nvPr/>
          </p:nvSpPr>
          <p:spPr>
            <a:xfrm>
              <a:off x="2708" y="216"/>
              <a:ext cx="97" cy="373"/>
            </a:xfrm>
            <a:custGeom>
              <a:avLst/>
              <a:gdLst/>
              <a:ahLst/>
              <a:cxnLst>
                <a:cxn ang="0">
                  <a:pos x="51" y="237"/>
                </a:cxn>
                <a:cxn ang="0">
                  <a:pos x="60" y="237"/>
                </a:cxn>
                <a:cxn ang="0">
                  <a:pos x="74" y="232"/>
                </a:cxn>
                <a:cxn ang="0">
                  <a:pos x="91" y="218"/>
                </a:cxn>
                <a:cxn ang="0">
                  <a:pos x="97" y="193"/>
                </a:cxn>
                <a:cxn ang="0">
                  <a:pos x="89" y="193"/>
                </a:cxn>
                <a:cxn ang="0">
                  <a:pos x="72" y="197"/>
                </a:cxn>
                <a:cxn ang="0">
                  <a:pos x="55" y="215"/>
                </a:cxn>
                <a:cxn ang="0">
                  <a:pos x="51" y="147"/>
                </a:cxn>
                <a:cxn ang="0">
                  <a:pos x="60" y="147"/>
                </a:cxn>
                <a:cxn ang="0">
                  <a:pos x="74" y="141"/>
                </a:cxn>
                <a:cxn ang="0">
                  <a:pos x="91" y="128"/>
                </a:cxn>
                <a:cxn ang="0">
                  <a:pos x="97" y="102"/>
                </a:cxn>
                <a:cxn ang="0">
                  <a:pos x="89" y="102"/>
                </a:cxn>
                <a:cxn ang="0">
                  <a:pos x="72" y="109"/>
                </a:cxn>
                <a:cxn ang="0">
                  <a:pos x="55" y="126"/>
                </a:cxn>
                <a:cxn ang="0">
                  <a:pos x="51" y="46"/>
                </a:cxn>
                <a:cxn ang="0">
                  <a:pos x="51" y="37"/>
                </a:cxn>
                <a:cxn ang="0">
                  <a:pos x="46" y="23"/>
                </a:cxn>
                <a:cxn ang="0">
                  <a:pos x="33" y="6"/>
                </a:cxn>
                <a:cxn ang="0">
                  <a:pos x="7" y="0"/>
                </a:cxn>
                <a:cxn ang="0">
                  <a:pos x="8" y="9"/>
                </a:cxn>
                <a:cxn ang="0">
                  <a:pos x="16" y="27"/>
                </a:cxn>
                <a:cxn ang="0">
                  <a:pos x="34" y="43"/>
                </a:cxn>
                <a:cxn ang="0">
                  <a:pos x="46" y="113"/>
                </a:cxn>
                <a:cxn ang="0">
                  <a:pos x="46" y="106"/>
                </a:cxn>
                <a:cxn ang="0">
                  <a:pos x="41" y="90"/>
                </a:cxn>
                <a:cxn ang="0">
                  <a:pos x="27" y="75"/>
                </a:cxn>
                <a:cxn ang="0">
                  <a:pos x="0" y="67"/>
                </a:cxn>
                <a:cxn ang="0">
                  <a:pos x="0" y="75"/>
                </a:cxn>
                <a:cxn ang="0">
                  <a:pos x="3" y="91"/>
                </a:cxn>
                <a:cxn ang="0">
                  <a:pos x="15" y="109"/>
                </a:cxn>
                <a:cxn ang="0">
                  <a:pos x="46" y="118"/>
                </a:cxn>
                <a:cxn ang="0">
                  <a:pos x="46" y="207"/>
                </a:cxn>
                <a:cxn ang="0">
                  <a:pos x="43" y="195"/>
                </a:cxn>
                <a:cxn ang="0">
                  <a:pos x="34" y="182"/>
                </a:cxn>
                <a:cxn ang="0">
                  <a:pos x="12" y="175"/>
                </a:cxn>
                <a:cxn ang="0">
                  <a:pos x="11" y="182"/>
                </a:cxn>
                <a:cxn ang="0">
                  <a:pos x="14" y="197"/>
                </a:cxn>
                <a:cxn ang="0">
                  <a:pos x="30" y="211"/>
                </a:cxn>
                <a:cxn ang="0">
                  <a:pos x="46" y="373"/>
                </a:cxn>
              </a:cxnLst>
              <a:rect l="0" t="0" r="0" b="0"/>
              <a:pathLst>
                <a:path w="97" h="373">
                  <a:moveTo>
                    <a:pt x="51" y="373"/>
                  </a:moveTo>
                  <a:lnTo>
                    <a:pt x="51" y="237"/>
                  </a:lnTo>
                  <a:lnTo>
                    <a:pt x="54" y="237"/>
                  </a:lnTo>
                  <a:lnTo>
                    <a:pt x="60" y="237"/>
                  </a:lnTo>
                  <a:lnTo>
                    <a:pt x="66" y="236"/>
                  </a:lnTo>
                  <a:lnTo>
                    <a:pt x="74" y="232"/>
                  </a:lnTo>
                  <a:lnTo>
                    <a:pt x="82" y="226"/>
                  </a:lnTo>
                  <a:lnTo>
                    <a:pt x="91" y="218"/>
                  </a:lnTo>
                  <a:lnTo>
                    <a:pt x="95" y="207"/>
                  </a:lnTo>
                  <a:lnTo>
                    <a:pt x="97" y="193"/>
                  </a:lnTo>
                  <a:lnTo>
                    <a:pt x="95" y="193"/>
                  </a:lnTo>
                  <a:lnTo>
                    <a:pt x="89" y="193"/>
                  </a:lnTo>
                  <a:lnTo>
                    <a:pt x="81" y="194"/>
                  </a:lnTo>
                  <a:lnTo>
                    <a:pt x="72" y="197"/>
                  </a:lnTo>
                  <a:lnTo>
                    <a:pt x="64" y="205"/>
                  </a:lnTo>
                  <a:lnTo>
                    <a:pt x="55" y="215"/>
                  </a:lnTo>
                  <a:lnTo>
                    <a:pt x="51" y="232"/>
                  </a:lnTo>
                  <a:lnTo>
                    <a:pt x="51" y="147"/>
                  </a:lnTo>
                  <a:lnTo>
                    <a:pt x="54" y="147"/>
                  </a:lnTo>
                  <a:lnTo>
                    <a:pt x="60" y="147"/>
                  </a:lnTo>
                  <a:lnTo>
                    <a:pt x="66" y="144"/>
                  </a:lnTo>
                  <a:lnTo>
                    <a:pt x="74" y="141"/>
                  </a:lnTo>
                  <a:lnTo>
                    <a:pt x="82" y="136"/>
                  </a:lnTo>
                  <a:lnTo>
                    <a:pt x="91" y="128"/>
                  </a:lnTo>
                  <a:lnTo>
                    <a:pt x="95" y="117"/>
                  </a:lnTo>
                  <a:lnTo>
                    <a:pt x="97" y="102"/>
                  </a:lnTo>
                  <a:lnTo>
                    <a:pt x="95" y="102"/>
                  </a:lnTo>
                  <a:lnTo>
                    <a:pt x="89" y="102"/>
                  </a:lnTo>
                  <a:lnTo>
                    <a:pt x="81" y="105"/>
                  </a:lnTo>
                  <a:lnTo>
                    <a:pt x="72" y="109"/>
                  </a:lnTo>
                  <a:lnTo>
                    <a:pt x="64" y="116"/>
                  </a:lnTo>
                  <a:lnTo>
                    <a:pt x="55" y="126"/>
                  </a:lnTo>
                  <a:lnTo>
                    <a:pt x="51" y="141"/>
                  </a:lnTo>
                  <a:lnTo>
                    <a:pt x="51" y="46"/>
                  </a:lnTo>
                  <a:lnTo>
                    <a:pt x="51" y="43"/>
                  </a:lnTo>
                  <a:lnTo>
                    <a:pt x="51" y="37"/>
                  </a:lnTo>
                  <a:lnTo>
                    <a:pt x="49" y="31"/>
                  </a:lnTo>
                  <a:lnTo>
                    <a:pt x="46" y="23"/>
                  </a:lnTo>
                  <a:lnTo>
                    <a:pt x="41" y="15"/>
                  </a:lnTo>
                  <a:lnTo>
                    <a:pt x="33" y="6"/>
                  </a:lnTo>
                  <a:lnTo>
                    <a:pt x="22" y="2"/>
                  </a:lnTo>
                  <a:lnTo>
                    <a:pt x="7" y="0"/>
                  </a:lnTo>
                  <a:lnTo>
                    <a:pt x="7" y="2"/>
                  </a:lnTo>
                  <a:lnTo>
                    <a:pt x="8" y="9"/>
                  </a:lnTo>
                  <a:lnTo>
                    <a:pt x="11" y="17"/>
                  </a:lnTo>
                  <a:lnTo>
                    <a:pt x="16" y="27"/>
                  </a:lnTo>
                  <a:lnTo>
                    <a:pt x="23" y="36"/>
                  </a:lnTo>
                  <a:lnTo>
                    <a:pt x="34" y="43"/>
                  </a:lnTo>
                  <a:lnTo>
                    <a:pt x="46" y="46"/>
                  </a:lnTo>
                  <a:lnTo>
                    <a:pt x="46" y="113"/>
                  </a:lnTo>
                  <a:lnTo>
                    <a:pt x="46" y="112"/>
                  </a:lnTo>
                  <a:lnTo>
                    <a:pt x="46" y="106"/>
                  </a:lnTo>
                  <a:lnTo>
                    <a:pt x="43" y="98"/>
                  </a:lnTo>
                  <a:lnTo>
                    <a:pt x="41" y="90"/>
                  </a:lnTo>
                  <a:lnTo>
                    <a:pt x="35" y="82"/>
                  </a:lnTo>
                  <a:lnTo>
                    <a:pt x="27" y="75"/>
                  </a:lnTo>
                  <a:lnTo>
                    <a:pt x="16" y="70"/>
                  </a:lnTo>
                  <a:lnTo>
                    <a:pt x="0" y="67"/>
                  </a:lnTo>
                  <a:lnTo>
                    <a:pt x="0" y="70"/>
                  </a:lnTo>
                  <a:lnTo>
                    <a:pt x="0" y="75"/>
                  </a:lnTo>
                  <a:lnTo>
                    <a:pt x="0" y="82"/>
                  </a:lnTo>
                  <a:lnTo>
                    <a:pt x="3" y="91"/>
                  </a:lnTo>
                  <a:lnTo>
                    <a:pt x="7" y="100"/>
                  </a:lnTo>
                  <a:lnTo>
                    <a:pt x="15" y="109"/>
                  </a:lnTo>
                  <a:lnTo>
                    <a:pt x="28" y="114"/>
                  </a:lnTo>
                  <a:lnTo>
                    <a:pt x="46" y="118"/>
                  </a:lnTo>
                  <a:lnTo>
                    <a:pt x="46" y="209"/>
                  </a:lnTo>
                  <a:lnTo>
                    <a:pt x="46" y="207"/>
                  </a:lnTo>
                  <a:lnTo>
                    <a:pt x="45" y="202"/>
                  </a:lnTo>
                  <a:lnTo>
                    <a:pt x="43" y="195"/>
                  </a:lnTo>
                  <a:lnTo>
                    <a:pt x="39" y="188"/>
                  </a:lnTo>
                  <a:lnTo>
                    <a:pt x="34" y="182"/>
                  </a:lnTo>
                  <a:lnTo>
                    <a:pt x="24" y="178"/>
                  </a:lnTo>
                  <a:lnTo>
                    <a:pt x="12" y="175"/>
                  </a:lnTo>
                  <a:lnTo>
                    <a:pt x="12" y="178"/>
                  </a:lnTo>
                  <a:lnTo>
                    <a:pt x="11" y="182"/>
                  </a:lnTo>
                  <a:lnTo>
                    <a:pt x="11" y="188"/>
                  </a:lnTo>
                  <a:lnTo>
                    <a:pt x="14" y="197"/>
                  </a:lnTo>
                  <a:lnTo>
                    <a:pt x="19" y="205"/>
                  </a:lnTo>
                  <a:lnTo>
                    <a:pt x="30" y="211"/>
                  </a:lnTo>
                  <a:lnTo>
                    <a:pt x="46" y="215"/>
                  </a:lnTo>
                  <a:lnTo>
                    <a:pt x="46" y="373"/>
                  </a:lnTo>
                  <a:lnTo>
                    <a:pt x="51" y="373"/>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grpSp>
      <p:sp>
        <p:nvSpPr>
          <p:cNvPr id="5124" name="Freeform 24" descr="Dark upward diagonal"/>
          <p:cNvSpPr/>
          <p:nvPr/>
        </p:nvSpPr>
        <p:spPr>
          <a:xfrm>
            <a:off x="85725" y="76200"/>
            <a:ext cx="8977313" cy="500063"/>
          </a:xfrm>
          <a:custGeom>
            <a:avLst/>
            <a:gdLst/>
            <a:ahLst/>
            <a:cxnLst>
              <a:cxn ang="0">
                <a:pos x="0" y="2147483646"/>
              </a:cxn>
              <a:cxn ang="0">
                <a:pos x="2147483646" y="0"/>
              </a:cxn>
              <a:cxn ang="0">
                <a:pos x="2147483646" y="2147483646"/>
              </a:cxn>
              <a:cxn ang="0">
                <a:pos x="2147483646" y="2147483646"/>
              </a:cxn>
              <a:cxn ang="0">
                <a:pos x="2147483646" y="2147483646"/>
              </a:cxn>
              <a:cxn ang="0">
                <a:pos x="0" y="2147483646"/>
              </a:cxn>
            </a:cxnLst>
            <a:rect l="0" t="0" r="0" b="0"/>
            <a:pathLst>
              <a:path w="5655" h="315">
                <a:moveTo>
                  <a:pt x="0" y="1"/>
                </a:moveTo>
                <a:lnTo>
                  <a:pt x="5546" y="0"/>
                </a:lnTo>
                <a:cubicBezTo>
                  <a:pt x="5652" y="0"/>
                  <a:pt x="5655" y="84"/>
                  <a:pt x="5655" y="84"/>
                </a:cubicBezTo>
                <a:lnTo>
                  <a:pt x="5649" y="315"/>
                </a:lnTo>
                <a:lnTo>
                  <a:pt x="1" y="314"/>
                </a:lnTo>
                <a:lnTo>
                  <a:pt x="0" y="1"/>
                </a:lnTo>
                <a:close/>
              </a:path>
            </a:pathLst>
          </a:custGeom>
          <a:pattFill prst="dkUpDiag">
            <a:fgClr>
              <a:schemeClr val="bg1">
                <a:alpha val="76862"/>
              </a:schemeClr>
            </a:fgClr>
            <a:bgClr>
              <a:schemeClr val="tx1">
                <a:alpha val="76862"/>
              </a:schemeClr>
            </a:bgClr>
          </a:pattFill>
          <a:ln w="9525">
            <a:noFill/>
          </a:ln>
        </p:spPr>
        <p:txBody>
          <a:bodyPr/>
          <a:lstStyle/>
          <a:p>
            <a:endParaRPr lang="zh-CN" altLang="en-US"/>
          </a:p>
        </p:txBody>
      </p:sp>
      <p:sp>
        <p:nvSpPr>
          <p:cNvPr id="58" name="Rectangle 25"/>
          <p:cNvSpPr>
            <a:spLocks noChangeArrowheads="1"/>
          </p:cNvSpPr>
          <p:nvPr/>
        </p:nvSpPr>
        <p:spPr bwMode="gray">
          <a:xfrm>
            <a:off x="114300" y="6610350"/>
            <a:ext cx="8931275" cy="1635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400">
                <a:solidFill>
                  <a:schemeClr val="tx2"/>
                </a:solidFill>
                <a:latin typeface="Arial" panose="020B0604020202020204" pitchFamily="34" charset="0"/>
                <a:ea typeface="宋体" panose="02010600030101010101" pitchFamily="2" charset="-122"/>
              </a:defRPr>
            </a:lvl1pPr>
            <a:lvl2pPr marL="742950" indent="-285750">
              <a:spcBef>
                <a:spcPct val="20000"/>
              </a:spcBef>
              <a:defRPr sz="2400">
                <a:solidFill>
                  <a:schemeClr val="tx2"/>
                </a:solidFill>
                <a:latin typeface="Arial" panose="020B0604020202020204" pitchFamily="34" charset="0"/>
                <a:ea typeface="宋体" panose="02010600030101010101" pitchFamily="2" charset="-122"/>
              </a:defRPr>
            </a:lvl2pPr>
            <a:lvl3pPr marL="1143000" indent="-228600">
              <a:spcBef>
                <a:spcPct val="20000"/>
              </a:spcBef>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defRPr sz="2400">
                <a:solidFill>
                  <a:schemeClr val="tx2"/>
                </a:solidFill>
                <a:latin typeface="Arial" panose="020B0604020202020204" pitchFamily="34" charset="0"/>
                <a:ea typeface="宋体" panose="02010600030101010101" pitchFamily="2" charset="-122"/>
              </a:defRPr>
            </a:lvl4pPr>
            <a:lvl5pPr marL="2057400" indent="-228600">
              <a:spcBef>
                <a:spcPct val="20000"/>
              </a:spcBef>
              <a:defRPr sz="2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endParaRPr>
          </a:p>
        </p:txBody>
      </p:sp>
      <p:grpSp>
        <p:nvGrpSpPr>
          <p:cNvPr id="5126" name="Group 26"/>
          <p:cNvGrpSpPr/>
          <p:nvPr/>
        </p:nvGrpSpPr>
        <p:grpSpPr>
          <a:xfrm>
            <a:off x="76200" y="838200"/>
            <a:ext cx="8982075" cy="1131888"/>
            <a:chOff x="54" y="538"/>
            <a:chExt cx="5658" cy="713"/>
          </a:xfrm>
        </p:grpSpPr>
        <p:sp>
          <p:nvSpPr>
            <p:cNvPr id="5159" name="Freeform 27"/>
            <p:cNvSpPr/>
            <p:nvPr userDrawn="1"/>
          </p:nvSpPr>
          <p:spPr>
            <a:xfrm>
              <a:off x="54" y="736"/>
              <a:ext cx="5658" cy="515"/>
            </a:xfrm>
            <a:custGeom>
              <a:avLst/>
              <a:gdLst/>
              <a:ahLst/>
              <a:cxnLst>
                <a:cxn ang="0">
                  <a:pos x="0" y="0"/>
                </a:cxn>
                <a:cxn ang="0">
                  <a:pos x="7393" y="0"/>
                </a:cxn>
                <a:cxn ang="0">
                  <a:pos x="7393" y="105"/>
                </a:cxn>
                <a:cxn ang="0">
                  <a:pos x="7393" y="153"/>
                </a:cxn>
                <a:cxn ang="0">
                  <a:pos x="2053" y="149"/>
                </a:cxn>
                <a:cxn ang="0">
                  <a:pos x="1747" y="196"/>
                </a:cxn>
                <a:cxn ang="0">
                  <a:pos x="0" y="199"/>
                </a:cxn>
                <a:cxn ang="0">
                  <a:pos x="0" y="0"/>
                </a:cxn>
              </a:cxnLst>
              <a:rect l="0" t="0" r="0" b="0"/>
              <a:pathLst>
                <a:path w="5446" h="590">
                  <a:moveTo>
                    <a:pt x="0" y="0"/>
                  </a:moveTo>
                  <a:lnTo>
                    <a:pt x="5446" y="0"/>
                  </a:lnTo>
                  <a:lnTo>
                    <a:pt x="5446" y="312"/>
                  </a:lnTo>
                  <a:lnTo>
                    <a:pt x="5446" y="451"/>
                  </a:lnTo>
                  <a:cubicBezTo>
                    <a:pt x="4790" y="473"/>
                    <a:pt x="2205" y="421"/>
                    <a:pt x="1512" y="443"/>
                  </a:cubicBezTo>
                  <a:lnTo>
                    <a:pt x="1288" y="584"/>
                  </a:lnTo>
                  <a:lnTo>
                    <a:pt x="0" y="590"/>
                  </a:lnTo>
                  <a:lnTo>
                    <a:pt x="0" y="0"/>
                  </a:lnTo>
                  <a:close/>
                </a:path>
              </a:pathLst>
            </a:custGeom>
            <a:solidFill>
              <a:schemeClr val="tx1">
                <a:alpha val="100000"/>
              </a:schemeClr>
            </a:solidFill>
            <a:ln w="9525">
              <a:noFill/>
            </a:ln>
          </p:spPr>
          <p:txBody>
            <a:bodyPr/>
            <a:lstStyle/>
            <a:p>
              <a:endParaRPr lang="zh-CN" altLang="en-US"/>
            </a:p>
          </p:txBody>
        </p:sp>
        <p:sp>
          <p:nvSpPr>
            <p:cNvPr id="5160" name="Freeform 28"/>
            <p:cNvSpPr/>
            <p:nvPr userDrawn="1"/>
          </p:nvSpPr>
          <p:spPr>
            <a:xfrm>
              <a:off x="54" y="538"/>
              <a:ext cx="5658" cy="655"/>
            </a:xfrm>
            <a:custGeom>
              <a:avLst/>
              <a:gdLst/>
              <a:ahLst/>
              <a:cxnLst>
                <a:cxn ang="0">
                  <a:pos x="1" y="0"/>
                </a:cxn>
                <a:cxn ang="0">
                  <a:pos x="5657" y="0"/>
                </a:cxn>
                <a:cxn ang="0">
                  <a:pos x="5658" y="534"/>
                </a:cxn>
                <a:cxn ang="0">
                  <a:pos x="1553" y="528"/>
                </a:cxn>
                <a:cxn ang="0">
                  <a:pos x="1317" y="651"/>
                </a:cxn>
                <a:cxn ang="0">
                  <a:pos x="0" y="655"/>
                </a:cxn>
                <a:cxn ang="0">
                  <a:pos x="1" y="0"/>
                </a:cxn>
              </a:cxnLst>
              <a:rect l="0" t="0" r="0" b="0"/>
              <a:pathLst>
                <a:path w="5658" h="655">
                  <a:moveTo>
                    <a:pt x="1" y="0"/>
                  </a:moveTo>
                  <a:lnTo>
                    <a:pt x="5657" y="0"/>
                  </a:lnTo>
                  <a:lnTo>
                    <a:pt x="5658" y="534"/>
                  </a:lnTo>
                  <a:lnTo>
                    <a:pt x="1553" y="528"/>
                  </a:lnTo>
                  <a:lnTo>
                    <a:pt x="1317" y="651"/>
                  </a:lnTo>
                  <a:lnTo>
                    <a:pt x="0" y="655"/>
                  </a:lnTo>
                  <a:lnTo>
                    <a:pt x="1" y="0"/>
                  </a:lnTo>
                  <a:close/>
                </a:path>
              </a:pathLst>
            </a:custGeom>
            <a:solidFill>
              <a:schemeClr val="bg1">
                <a:alpha val="100000"/>
              </a:schemeClr>
            </a:solidFill>
            <a:ln w="9525">
              <a:noFill/>
            </a:ln>
          </p:spPr>
          <p:txBody>
            <a:bodyPr/>
            <a:lstStyle/>
            <a:p>
              <a:endParaRPr lang="zh-CN" altLang="en-US"/>
            </a:p>
          </p:txBody>
        </p:sp>
        <p:sp>
          <p:nvSpPr>
            <p:cNvPr id="5161" name="Freeform 29"/>
            <p:cNvSpPr/>
            <p:nvPr userDrawn="1"/>
          </p:nvSpPr>
          <p:spPr>
            <a:xfrm>
              <a:off x="54" y="1062"/>
              <a:ext cx="1496" cy="98"/>
            </a:xfrm>
            <a:custGeom>
              <a:avLst/>
              <a:gdLst/>
              <a:ahLst/>
              <a:cxnLst>
                <a:cxn ang="0">
                  <a:pos x="1953" y="1"/>
                </a:cxn>
                <a:cxn ang="0">
                  <a:pos x="1711" y="39"/>
                </a:cxn>
                <a:cxn ang="0">
                  <a:pos x="0" y="39"/>
                </a:cxn>
                <a:cxn ang="0">
                  <a:pos x="0" y="17"/>
                </a:cxn>
                <a:cxn ang="0">
                  <a:pos x="1450" y="18"/>
                </a:cxn>
                <a:cxn ang="0">
                  <a:pos x="1550" y="0"/>
                </a:cxn>
                <a:cxn ang="0">
                  <a:pos x="1953" y="1"/>
                </a:cxn>
              </a:cxnLst>
              <a:rect l="0" t="0" r="0" b="0"/>
              <a:pathLst>
                <a:path w="1440" h="112">
                  <a:moveTo>
                    <a:pt x="1440" y="1"/>
                  </a:moveTo>
                  <a:lnTo>
                    <a:pt x="1261" y="112"/>
                  </a:lnTo>
                  <a:lnTo>
                    <a:pt x="0" y="110"/>
                  </a:lnTo>
                  <a:lnTo>
                    <a:pt x="0" y="49"/>
                  </a:lnTo>
                  <a:lnTo>
                    <a:pt x="1069" y="50"/>
                  </a:lnTo>
                  <a:lnTo>
                    <a:pt x="1142" y="0"/>
                  </a:lnTo>
                  <a:lnTo>
                    <a:pt x="1440" y="1"/>
                  </a:lnTo>
                  <a:close/>
                </a:path>
              </a:pathLst>
            </a:custGeom>
            <a:solidFill>
              <a:srgbClr val="FFFFFF">
                <a:alpha val="30196"/>
              </a:srgbClr>
            </a:solidFill>
            <a:ln w="9525">
              <a:noFill/>
            </a:ln>
          </p:spPr>
          <p:txBody>
            <a:bodyPr/>
            <a:lstStyle/>
            <a:p>
              <a:endParaRPr lang="zh-CN" altLang="en-US"/>
            </a:p>
          </p:txBody>
        </p:sp>
      </p:grpSp>
      <p:sp>
        <p:nvSpPr>
          <p:cNvPr id="63" name="Rectangle 30"/>
          <p:cNvSpPr>
            <a:spLocks noChangeArrowheads="1"/>
          </p:cNvSpPr>
          <p:nvPr/>
        </p:nvSpPr>
        <p:spPr bwMode="gray">
          <a:xfrm>
            <a:off x="85725" y="609600"/>
            <a:ext cx="8982075" cy="18573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400">
                <a:solidFill>
                  <a:schemeClr val="tx2"/>
                </a:solidFill>
                <a:latin typeface="Arial" panose="020B0604020202020204" pitchFamily="34" charset="0"/>
                <a:ea typeface="宋体" panose="02010600030101010101" pitchFamily="2" charset="-122"/>
              </a:defRPr>
            </a:lvl1pPr>
            <a:lvl2pPr marL="742950" indent="-285750">
              <a:spcBef>
                <a:spcPct val="20000"/>
              </a:spcBef>
              <a:defRPr sz="2400">
                <a:solidFill>
                  <a:schemeClr val="tx2"/>
                </a:solidFill>
                <a:latin typeface="Arial" panose="020B0604020202020204" pitchFamily="34" charset="0"/>
                <a:ea typeface="宋体" panose="02010600030101010101" pitchFamily="2" charset="-122"/>
              </a:defRPr>
            </a:lvl2pPr>
            <a:lvl3pPr marL="1143000" indent="-228600">
              <a:spcBef>
                <a:spcPct val="20000"/>
              </a:spcBef>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defRPr sz="2400">
                <a:solidFill>
                  <a:schemeClr val="tx2"/>
                </a:solidFill>
                <a:latin typeface="Arial" panose="020B0604020202020204" pitchFamily="34" charset="0"/>
                <a:ea typeface="宋体" panose="02010600030101010101" pitchFamily="2" charset="-122"/>
              </a:defRPr>
            </a:lvl4pPr>
            <a:lvl5pPr marL="2057400" indent="-228600">
              <a:spcBef>
                <a:spcPct val="20000"/>
              </a:spcBef>
              <a:defRPr sz="2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endParaRPr>
          </a:p>
        </p:txBody>
      </p:sp>
      <p:sp>
        <p:nvSpPr>
          <p:cNvPr id="64" name="Rectangle 41"/>
          <p:cNvSpPr>
            <a:spLocks noChangeArrowheads="1"/>
          </p:cNvSpPr>
          <p:nvPr/>
        </p:nvSpPr>
        <p:spPr bwMode="gray">
          <a:xfrm>
            <a:off x="4000500" y="893763"/>
            <a:ext cx="741363" cy="744538"/>
          </a:xfrm>
          <a:prstGeom prst="rect">
            <a:avLst/>
          </a:prstGeom>
          <a:solidFill>
            <a:srgbClr val="D7D7D7">
              <a:alpha val="52156"/>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400">
                <a:solidFill>
                  <a:schemeClr val="tx2"/>
                </a:solidFill>
                <a:latin typeface="Arial" panose="020B0604020202020204" pitchFamily="34" charset="0"/>
                <a:ea typeface="宋体" panose="02010600030101010101" pitchFamily="2" charset="-122"/>
              </a:defRPr>
            </a:lvl1pPr>
            <a:lvl2pPr marL="742950" indent="-285750">
              <a:spcBef>
                <a:spcPct val="20000"/>
              </a:spcBef>
              <a:defRPr sz="2400">
                <a:solidFill>
                  <a:schemeClr val="tx2"/>
                </a:solidFill>
                <a:latin typeface="Arial" panose="020B0604020202020204" pitchFamily="34" charset="0"/>
                <a:ea typeface="宋体" panose="02010600030101010101" pitchFamily="2" charset="-122"/>
              </a:defRPr>
            </a:lvl2pPr>
            <a:lvl3pPr marL="1143000" indent="-228600">
              <a:spcBef>
                <a:spcPct val="20000"/>
              </a:spcBef>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defRPr sz="2400">
                <a:solidFill>
                  <a:schemeClr val="tx2"/>
                </a:solidFill>
                <a:latin typeface="Arial" panose="020B0604020202020204" pitchFamily="34" charset="0"/>
                <a:ea typeface="宋体" panose="02010600030101010101" pitchFamily="2" charset="-122"/>
              </a:defRPr>
            </a:lvl4pPr>
            <a:lvl5pPr marL="2057400" indent="-228600">
              <a:spcBef>
                <a:spcPct val="20000"/>
              </a:spcBef>
              <a:defRPr sz="2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endParaRPr>
          </a:p>
        </p:txBody>
      </p:sp>
      <p:sp>
        <p:nvSpPr>
          <p:cNvPr id="65" name="Rectangle 42"/>
          <p:cNvSpPr>
            <a:spLocks noChangeArrowheads="1"/>
          </p:cNvSpPr>
          <p:nvPr/>
        </p:nvSpPr>
        <p:spPr bwMode="gray">
          <a:xfrm>
            <a:off x="1562100" y="876300"/>
            <a:ext cx="742950" cy="742950"/>
          </a:xfrm>
          <a:prstGeom prst="rect">
            <a:avLst/>
          </a:prstGeom>
          <a:solidFill>
            <a:srgbClr val="DDDDDD">
              <a:alpha val="5098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400">
                <a:solidFill>
                  <a:schemeClr val="tx2"/>
                </a:solidFill>
                <a:latin typeface="Arial" panose="020B0604020202020204" pitchFamily="34" charset="0"/>
                <a:ea typeface="宋体" panose="02010600030101010101" pitchFamily="2" charset="-122"/>
              </a:defRPr>
            </a:lvl1pPr>
            <a:lvl2pPr marL="742950" indent="-285750">
              <a:spcBef>
                <a:spcPct val="20000"/>
              </a:spcBef>
              <a:defRPr sz="2400">
                <a:solidFill>
                  <a:schemeClr val="tx2"/>
                </a:solidFill>
                <a:latin typeface="Arial" panose="020B0604020202020204" pitchFamily="34" charset="0"/>
                <a:ea typeface="宋体" panose="02010600030101010101" pitchFamily="2" charset="-122"/>
              </a:defRPr>
            </a:lvl2pPr>
            <a:lvl3pPr marL="1143000" indent="-228600">
              <a:spcBef>
                <a:spcPct val="20000"/>
              </a:spcBef>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defRPr sz="2400">
                <a:solidFill>
                  <a:schemeClr val="tx2"/>
                </a:solidFill>
                <a:latin typeface="Arial" panose="020B0604020202020204" pitchFamily="34" charset="0"/>
                <a:ea typeface="宋体" panose="02010600030101010101" pitchFamily="2" charset="-122"/>
              </a:defRPr>
            </a:lvl4pPr>
            <a:lvl5pPr marL="2057400" indent="-228600">
              <a:spcBef>
                <a:spcPct val="20000"/>
              </a:spcBef>
              <a:defRPr sz="2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endParaRPr>
          </a:p>
        </p:txBody>
      </p:sp>
      <p:sp>
        <p:nvSpPr>
          <p:cNvPr id="66" name="Rectangle 43"/>
          <p:cNvSpPr>
            <a:spLocks noChangeArrowheads="1"/>
          </p:cNvSpPr>
          <p:nvPr/>
        </p:nvSpPr>
        <p:spPr bwMode="gray">
          <a:xfrm>
            <a:off x="6642100" y="901700"/>
            <a:ext cx="742950" cy="742950"/>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400">
                <a:solidFill>
                  <a:schemeClr val="tx2"/>
                </a:solidFill>
                <a:latin typeface="Arial" panose="020B0604020202020204" pitchFamily="34" charset="0"/>
                <a:ea typeface="宋体" panose="02010600030101010101" pitchFamily="2" charset="-122"/>
              </a:defRPr>
            </a:lvl1pPr>
            <a:lvl2pPr marL="742950" indent="-285750">
              <a:spcBef>
                <a:spcPct val="20000"/>
              </a:spcBef>
              <a:defRPr sz="2400">
                <a:solidFill>
                  <a:schemeClr val="tx2"/>
                </a:solidFill>
                <a:latin typeface="Arial" panose="020B0604020202020204" pitchFamily="34" charset="0"/>
                <a:ea typeface="宋体" panose="02010600030101010101" pitchFamily="2" charset="-122"/>
              </a:defRPr>
            </a:lvl2pPr>
            <a:lvl3pPr marL="1143000" indent="-228600">
              <a:spcBef>
                <a:spcPct val="20000"/>
              </a:spcBef>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defRPr sz="2400">
                <a:solidFill>
                  <a:schemeClr val="tx2"/>
                </a:solidFill>
                <a:latin typeface="Arial" panose="020B0604020202020204" pitchFamily="34" charset="0"/>
                <a:ea typeface="宋体" panose="02010600030101010101" pitchFamily="2" charset="-122"/>
              </a:defRPr>
            </a:lvl4pPr>
            <a:lvl5pPr marL="2057400" indent="-228600">
              <a:spcBef>
                <a:spcPct val="20000"/>
              </a:spcBef>
              <a:defRPr sz="2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endParaRPr>
          </a:p>
        </p:txBody>
      </p:sp>
      <p:sp>
        <p:nvSpPr>
          <p:cNvPr id="67" name="Rectangle 44"/>
          <p:cNvSpPr>
            <a:spLocks noChangeArrowheads="1"/>
          </p:cNvSpPr>
          <p:nvPr/>
        </p:nvSpPr>
        <p:spPr bwMode="gray">
          <a:xfrm>
            <a:off x="304800" y="5029200"/>
            <a:ext cx="741363" cy="742950"/>
          </a:xfrm>
          <a:prstGeom prst="rect">
            <a:avLst/>
          </a:prstGeom>
          <a:solidFill>
            <a:schemeClr val="bg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400">
                <a:solidFill>
                  <a:schemeClr val="tx2"/>
                </a:solidFill>
                <a:latin typeface="Arial" panose="020B0604020202020204" pitchFamily="34" charset="0"/>
                <a:ea typeface="宋体" panose="02010600030101010101" pitchFamily="2" charset="-122"/>
              </a:defRPr>
            </a:lvl1pPr>
            <a:lvl2pPr marL="742950" indent="-285750">
              <a:spcBef>
                <a:spcPct val="20000"/>
              </a:spcBef>
              <a:defRPr sz="2400">
                <a:solidFill>
                  <a:schemeClr val="tx2"/>
                </a:solidFill>
                <a:latin typeface="Arial" panose="020B0604020202020204" pitchFamily="34" charset="0"/>
                <a:ea typeface="宋体" panose="02010600030101010101" pitchFamily="2" charset="-122"/>
              </a:defRPr>
            </a:lvl2pPr>
            <a:lvl3pPr marL="1143000" indent="-228600">
              <a:spcBef>
                <a:spcPct val="20000"/>
              </a:spcBef>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defRPr sz="2400">
                <a:solidFill>
                  <a:schemeClr val="tx2"/>
                </a:solidFill>
                <a:latin typeface="Arial" panose="020B0604020202020204" pitchFamily="34" charset="0"/>
                <a:ea typeface="宋体" panose="02010600030101010101" pitchFamily="2" charset="-122"/>
              </a:defRPr>
            </a:lvl4pPr>
            <a:lvl5pPr marL="2057400" indent="-228600">
              <a:spcBef>
                <a:spcPct val="20000"/>
              </a:spcBef>
              <a:defRPr sz="2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endParaRPr>
          </a:p>
        </p:txBody>
      </p:sp>
      <p:pic>
        <p:nvPicPr>
          <p:cNvPr id="5132" name="Picture 9" descr="4345379392_4358ef91bd"/>
          <p:cNvPicPr>
            <a:picLocks noChangeAspect="1"/>
          </p:cNvPicPr>
          <p:nvPr userDrawn="1"/>
        </p:nvPicPr>
        <p:blipFill>
          <a:blip r:embed="rId2"/>
          <a:stretch>
            <a:fillRect/>
          </a:stretch>
        </p:blipFill>
        <p:spPr>
          <a:xfrm>
            <a:off x="292100" y="914400"/>
            <a:ext cx="838200" cy="733425"/>
          </a:xfrm>
          <a:prstGeom prst="rect">
            <a:avLst/>
          </a:prstGeom>
          <a:noFill/>
          <a:ln w="9525">
            <a:noFill/>
          </a:ln>
        </p:spPr>
      </p:pic>
      <p:pic>
        <p:nvPicPr>
          <p:cNvPr id="5133" name="Picture 7" descr="and"/>
          <p:cNvPicPr>
            <a:picLocks noChangeAspect="1"/>
          </p:cNvPicPr>
          <p:nvPr userDrawn="1"/>
        </p:nvPicPr>
        <p:blipFill>
          <a:blip r:embed="rId3"/>
          <a:stretch>
            <a:fillRect/>
          </a:stretch>
        </p:blipFill>
        <p:spPr>
          <a:xfrm>
            <a:off x="7848600" y="889000"/>
            <a:ext cx="838200" cy="762000"/>
          </a:xfrm>
          <a:prstGeom prst="rect">
            <a:avLst/>
          </a:prstGeom>
          <a:noFill/>
          <a:ln w="9525">
            <a:noFill/>
          </a:ln>
        </p:spPr>
      </p:pic>
      <p:pic>
        <p:nvPicPr>
          <p:cNvPr id="5134" name="Picture 58" descr="20110117_153331_134"/>
          <p:cNvPicPr>
            <a:picLocks noChangeAspect="1"/>
          </p:cNvPicPr>
          <p:nvPr userDrawn="1"/>
        </p:nvPicPr>
        <p:blipFill>
          <a:blip r:embed="rId4">
            <a:lum contrast="-48000"/>
          </a:blip>
          <a:stretch>
            <a:fillRect/>
          </a:stretch>
        </p:blipFill>
        <p:spPr>
          <a:xfrm>
            <a:off x="1066800" y="3886200"/>
            <a:ext cx="838200" cy="754063"/>
          </a:xfrm>
          <a:prstGeom prst="rect">
            <a:avLst/>
          </a:prstGeom>
          <a:noFill/>
          <a:ln w="9525">
            <a:noFill/>
          </a:ln>
        </p:spPr>
      </p:pic>
      <p:pic>
        <p:nvPicPr>
          <p:cNvPr id="5135" name="Picture 60" descr="20110511043047352"/>
          <p:cNvPicPr>
            <a:picLocks noChangeAspect="1"/>
          </p:cNvPicPr>
          <p:nvPr userDrawn="1"/>
        </p:nvPicPr>
        <p:blipFill>
          <a:blip r:embed="rId5"/>
          <a:stretch>
            <a:fillRect/>
          </a:stretch>
        </p:blipFill>
        <p:spPr>
          <a:xfrm>
            <a:off x="5283200" y="889000"/>
            <a:ext cx="838200" cy="762000"/>
          </a:xfrm>
          <a:prstGeom prst="rect">
            <a:avLst/>
          </a:prstGeom>
          <a:noFill/>
          <a:ln w="9525">
            <a:noFill/>
          </a:ln>
        </p:spPr>
      </p:pic>
      <p:sp>
        <p:nvSpPr>
          <p:cNvPr id="72" name="Rectangle 67"/>
          <p:cNvSpPr>
            <a:spLocks noChangeArrowheads="1"/>
          </p:cNvSpPr>
          <p:nvPr/>
        </p:nvSpPr>
        <p:spPr bwMode="gray">
          <a:xfrm>
            <a:off x="304800" y="2819400"/>
            <a:ext cx="741363" cy="744538"/>
          </a:xfrm>
          <a:prstGeom prst="rect">
            <a:avLst/>
          </a:prstGeom>
          <a:solidFill>
            <a:srgbClr val="D7D7D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400">
                <a:solidFill>
                  <a:schemeClr val="tx2"/>
                </a:solidFill>
                <a:latin typeface="Arial" panose="020B0604020202020204" pitchFamily="34" charset="0"/>
                <a:ea typeface="宋体" panose="02010600030101010101" pitchFamily="2" charset="-122"/>
              </a:defRPr>
            </a:lvl1pPr>
            <a:lvl2pPr marL="742950" indent="-285750">
              <a:spcBef>
                <a:spcPct val="20000"/>
              </a:spcBef>
              <a:defRPr sz="2400">
                <a:solidFill>
                  <a:schemeClr val="tx2"/>
                </a:solidFill>
                <a:latin typeface="Arial" panose="020B0604020202020204" pitchFamily="34" charset="0"/>
                <a:ea typeface="宋体" panose="02010600030101010101" pitchFamily="2" charset="-122"/>
              </a:defRPr>
            </a:lvl2pPr>
            <a:lvl3pPr marL="1143000" indent="-228600">
              <a:spcBef>
                <a:spcPct val="20000"/>
              </a:spcBef>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defRPr sz="2400">
                <a:solidFill>
                  <a:schemeClr val="tx2"/>
                </a:solidFill>
                <a:latin typeface="Arial" panose="020B0604020202020204" pitchFamily="34" charset="0"/>
                <a:ea typeface="宋体" panose="02010600030101010101" pitchFamily="2" charset="-122"/>
              </a:defRPr>
            </a:lvl4pPr>
            <a:lvl5pPr marL="2057400" indent="-228600">
              <a:spcBef>
                <a:spcPct val="20000"/>
              </a:spcBef>
              <a:defRPr sz="2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endParaRPr>
          </a:p>
        </p:txBody>
      </p:sp>
      <p:pic>
        <p:nvPicPr>
          <p:cNvPr id="5137" name="Picture 69" descr="ba4753e538862d00437a8289de0ba227"/>
          <p:cNvPicPr>
            <a:picLocks noChangeAspect="1"/>
          </p:cNvPicPr>
          <p:nvPr userDrawn="1"/>
        </p:nvPicPr>
        <p:blipFill>
          <a:blip r:embed="rId6"/>
          <a:stretch>
            <a:fillRect/>
          </a:stretch>
        </p:blipFill>
        <p:spPr>
          <a:xfrm>
            <a:off x="2755900" y="889000"/>
            <a:ext cx="762000" cy="742950"/>
          </a:xfrm>
          <a:prstGeom prst="rect">
            <a:avLst/>
          </a:prstGeom>
          <a:noFill/>
          <a:ln w="9525">
            <a:noFill/>
          </a:ln>
        </p:spPr>
      </p:pic>
      <p:grpSp>
        <p:nvGrpSpPr>
          <p:cNvPr id="5138" name="Group 3"/>
          <p:cNvGrpSpPr/>
          <p:nvPr userDrawn="1"/>
        </p:nvGrpSpPr>
        <p:grpSpPr>
          <a:xfrm>
            <a:off x="1588" y="6019800"/>
            <a:ext cx="9144000" cy="838200"/>
            <a:chOff x="71" y="3751"/>
            <a:chExt cx="5629" cy="398"/>
          </a:xfrm>
        </p:grpSpPr>
        <p:sp>
          <p:nvSpPr>
            <p:cNvPr id="5156" name="Freeform 4"/>
            <p:cNvSpPr/>
            <p:nvPr userDrawn="1"/>
          </p:nvSpPr>
          <p:spPr>
            <a:xfrm>
              <a:off x="71" y="3751"/>
              <a:ext cx="5626" cy="349"/>
            </a:xfrm>
            <a:custGeom>
              <a:avLst/>
              <a:gdLst/>
              <a:ahLst/>
              <a:cxnLst>
                <a:cxn ang="0">
                  <a:pos x="5626" y="349"/>
                </a:cxn>
                <a:cxn ang="0">
                  <a:pos x="0" y="349"/>
                </a:cxn>
                <a:cxn ang="0">
                  <a:pos x="0" y="187"/>
                </a:cxn>
                <a:cxn ang="0">
                  <a:pos x="0" y="114"/>
                </a:cxn>
                <a:cxn ang="0">
                  <a:pos x="4064" y="118"/>
                </a:cxn>
                <a:cxn ang="0">
                  <a:pos x="4329" y="0"/>
                </a:cxn>
                <a:cxn ang="0">
                  <a:pos x="5623" y="0"/>
                </a:cxn>
                <a:cxn ang="0">
                  <a:pos x="5626" y="349"/>
                </a:cxn>
              </a:cxnLst>
              <a:rect l="0" t="0" r="0" b="0"/>
              <a:pathLst>
                <a:path w="5626" h="349">
                  <a:moveTo>
                    <a:pt x="5626" y="349"/>
                  </a:moveTo>
                  <a:lnTo>
                    <a:pt x="0" y="349"/>
                  </a:lnTo>
                  <a:lnTo>
                    <a:pt x="0" y="187"/>
                  </a:lnTo>
                  <a:lnTo>
                    <a:pt x="0" y="114"/>
                  </a:lnTo>
                  <a:cubicBezTo>
                    <a:pt x="678" y="103"/>
                    <a:pt x="3343" y="137"/>
                    <a:pt x="4064" y="118"/>
                  </a:cubicBezTo>
                  <a:lnTo>
                    <a:pt x="4329" y="0"/>
                  </a:lnTo>
                  <a:lnTo>
                    <a:pt x="5623" y="0"/>
                  </a:lnTo>
                  <a:lnTo>
                    <a:pt x="5626" y="349"/>
                  </a:lnTo>
                  <a:close/>
                </a:path>
              </a:pathLst>
            </a:custGeom>
            <a:solidFill>
              <a:schemeClr val="tx1">
                <a:alpha val="100000"/>
              </a:schemeClr>
            </a:solidFill>
            <a:ln w="9525">
              <a:noFill/>
            </a:ln>
          </p:spPr>
          <p:txBody>
            <a:bodyPr/>
            <a:lstStyle/>
            <a:p>
              <a:endParaRPr lang="zh-CN" altLang="en-US"/>
            </a:p>
          </p:txBody>
        </p:sp>
        <p:sp>
          <p:nvSpPr>
            <p:cNvPr id="5157" name="Freeform 5"/>
            <p:cNvSpPr/>
            <p:nvPr userDrawn="1"/>
          </p:nvSpPr>
          <p:spPr>
            <a:xfrm>
              <a:off x="71" y="3800"/>
              <a:ext cx="5626" cy="349"/>
            </a:xfrm>
            <a:custGeom>
              <a:avLst/>
              <a:gdLst/>
              <a:ahLst/>
              <a:cxnLst>
                <a:cxn ang="0">
                  <a:pos x="5626" y="349"/>
                </a:cxn>
                <a:cxn ang="0">
                  <a:pos x="0" y="349"/>
                </a:cxn>
                <a:cxn ang="0">
                  <a:pos x="0" y="187"/>
                </a:cxn>
                <a:cxn ang="0">
                  <a:pos x="0" y="114"/>
                </a:cxn>
                <a:cxn ang="0">
                  <a:pos x="4082" y="118"/>
                </a:cxn>
                <a:cxn ang="0">
                  <a:pos x="4345" y="0"/>
                </a:cxn>
                <a:cxn ang="0">
                  <a:pos x="5623" y="6"/>
                </a:cxn>
                <a:cxn ang="0">
                  <a:pos x="5626" y="349"/>
                </a:cxn>
              </a:cxnLst>
              <a:rect l="0" t="0" r="0" b="0"/>
              <a:pathLst>
                <a:path w="5626" h="349">
                  <a:moveTo>
                    <a:pt x="5626" y="349"/>
                  </a:moveTo>
                  <a:lnTo>
                    <a:pt x="0" y="349"/>
                  </a:lnTo>
                  <a:lnTo>
                    <a:pt x="0" y="187"/>
                  </a:lnTo>
                  <a:lnTo>
                    <a:pt x="0" y="114"/>
                  </a:lnTo>
                  <a:cubicBezTo>
                    <a:pt x="680" y="103"/>
                    <a:pt x="3358" y="137"/>
                    <a:pt x="4082" y="118"/>
                  </a:cubicBezTo>
                  <a:lnTo>
                    <a:pt x="4345" y="0"/>
                  </a:lnTo>
                  <a:lnTo>
                    <a:pt x="5623" y="6"/>
                  </a:lnTo>
                  <a:lnTo>
                    <a:pt x="5626" y="349"/>
                  </a:lnTo>
                  <a:close/>
                </a:path>
              </a:pathLst>
            </a:custGeom>
            <a:solidFill>
              <a:schemeClr val="bg1">
                <a:alpha val="100000"/>
              </a:schemeClr>
            </a:solidFill>
            <a:ln w="9525">
              <a:noFill/>
            </a:ln>
          </p:spPr>
          <p:txBody>
            <a:bodyPr/>
            <a:lstStyle/>
            <a:p>
              <a:endParaRPr lang="zh-CN" altLang="en-US"/>
            </a:p>
          </p:txBody>
        </p:sp>
        <p:sp>
          <p:nvSpPr>
            <p:cNvPr id="5158" name="Freeform 6"/>
            <p:cNvSpPr/>
            <p:nvPr userDrawn="1"/>
          </p:nvSpPr>
          <p:spPr>
            <a:xfrm>
              <a:off x="4209" y="3833"/>
              <a:ext cx="1491" cy="88"/>
            </a:xfrm>
            <a:custGeom>
              <a:avLst/>
              <a:gdLst/>
              <a:ahLst/>
              <a:cxnLst>
                <a:cxn ang="0">
                  <a:pos x="0" y="84"/>
                </a:cxn>
                <a:cxn ang="0">
                  <a:pos x="223" y="0"/>
                </a:cxn>
                <a:cxn ang="0">
                  <a:pos x="1491" y="0"/>
                </a:cxn>
                <a:cxn ang="0">
                  <a:pos x="1488" y="60"/>
                </a:cxn>
                <a:cxn ang="0">
                  <a:pos x="383" y="59"/>
                </a:cxn>
                <a:cxn ang="0">
                  <a:pos x="273" y="88"/>
                </a:cxn>
                <a:cxn ang="0">
                  <a:pos x="0" y="84"/>
                </a:cxn>
              </a:cxnLst>
              <a:rect l="0" t="0" r="0" b="0"/>
              <a:pathLst>
                <a:path w="1491" h="88">
                  <a:moveTo>
                    <a:pt x="0" y="84"/>
                  </a:moveTo>
                  <a:lnTo>
                    <a:pt x="223" y="0"/>
                  </a:lnTo>
                  <a:lnTo>
                    <a:pt x="1491" y="0"/>
                  </a:lnTo>
                  <a:lnTo>
                    <a:pt x="1488" y="60"/>
                  </a:lnTo>
                  <a:lnTo>
                    <a:pt x="383" y="59"/>
                  </a:lnTo>
                  <a:lnTo>
                    <a:pt x="273" y="88"/>
                  </a:lnTo>
                  <a:lnTo>
                    <a:pt x="0" y="84"/>
                  </a:lnTo>
                  <a:close/>
                </a:path>
              </a:pathLst>
            </a:custGeom>
            <a:solidFill>
              <a:srgbClr val="FFFFFF">
                <a:alpha val="30196"/>
              </a:srgbClr>
            </a:solidFill>
            <a:ln w="9525">
              <a:noFill/>
            </a:ln>
          </p:spPr>
          <p:txBody>
            <a:bodyPr/>
            <a:lstStyle/>
            <a:p>
              <a:endParaRPr lang="zh-CN" altLang="en-US"/>
            </a:p>
          </p:txBody>
        </p:sp>
      </p:grpSp>
      <p:sp>
        <p:nvSpPr>
          <p:cNvPr id="5139" name="Freeform 24" descr="Dark upward diagonal"/>
          <p:cNvSpPr/>
          <p:nvPr userDrawn="1"/>
        </p:nvSpPr>
        <p:spPr>
          <a:xfrm>
            <a:off x="0" y="76200"/>
            <a:ext cx="9140825" cy="500063"/>
          </a:xfrm>
          <a:custGeom>
            <a:avLst/>
            <a:gdLst/>
            <a:ahLst/>
            <a:cxnLst>
              <a:cxn ang="0">
                <a:pos x="0" y="2147483646"/>
              </a:cxn>
              <a:cxn ang="0">
                <a:pos x="2147483646" y="0"/>
              </a:cxn>
              <a:cxn ang="0">
                <a:pos x="2147483646" y="2147483646"/>
              </a:cxn>
              <a:cxn ang="0">
                <a:pos x="2147483646" y="2147483646"/>
              </a:cxn>
              <a:cxn ang="0">
                <a:pos x="2147483646" y="2147483646"/>
              </a:cxn>
              <a:cxn ang="0">
                <a:pos x="0" y="2147483646"/>
              </a:cxn>
            </a:cxnLst>
            <a:rect l="0" t="0" r="0" b="0"/>
            <a:pathLst>
              <a:path w="5655" h="315">
                <a:moveTo>
                  <a:pt x="0" y="1"/>
                </a:moveTo>
                <a:lnTo>
                  <a:pt x="5546" y="0"/>
                </a:lnTo>
                <a:cubicBezTo>
                  <a:pt x="5652" y="0"/>
                  <a:pt x="5655" y="84"/>
                  <a:pt x="5655" y="84"/>
                </a:cubicBezTo>
                <a:lnTo>
                  <a:pt x="5649" y="315"/>
                </a:lnTo>
                <a:lnTo>
                  <a:pt x="1" y="314"/>
                </a:lnTo>
                <a:lnTo>
                  <a:pt x="0" y="1"/>
                </a:lnTo>
                <a:close/>
              </a:path>
            </a:pathLst>
          </a:custGeom>
          <a:pattFill prst="dkUpDiag">
            <a:fgClr>
              <a:schemeClr val="bg1">
                <a:alpha val="76862"/>
              </a:schemeClr>
            </a:fgClr>
            <a:bgClr>
              <a:schemeClr val="tx1">
                <a:alpha val="76862"/>
              </a:schemeClr>
            </a:bgClr>
          </a:pattFill>
          <a:ln w="9525">
            <a:noFill/>
          </a:ln>
        </p:spPr>
        <p:txBody>
          <a:bodyPr/>
          <a:lstStyle/>
          <a:p>
            <a:endParaRPr lang="zh-CN" altLang="en-US"/>
          </a:p>
        </p:txBody>
      </p:sp>
      <p:grpSp>
        <p:nvGrpSpPr>
          <p:cNvPr id="5140" name="Group 26"/>
          <p:cNvGrpSpPr/>
          <p:nvPr userDrawn="1"/>
        </p:nvGrpSpPr>
        <p:grpSpPr>
          <a:xfrm>
            <a:off x="0" y="838200"/>
            <a:ext cx="9144000" cy="1131888"/>
            <a:chOff x="54" y="538"/>
            <a:chExt cx="5658" cy="713"/>
          </a:xfrm>
        </p:grpSpPr>
        <p:sp>
          <p:nvSpPr>
            <p:cNvPr id="5153" name="Freeform 27"/>
            <p:cNvSpPr/>
            <p:nvPr userDrawn="1"/>
          </p:nvSpPr>
          <p:spPr>
            <a:xfrm>
              <a:off x="54" y="736"/>
              <a:ext cx="5658" cy="515"/>
            </a:xfrm>
            <a:custGeom>
              <a:avLst/>
              <a:gdLst/>
              <a:ahLst/>
              <a:cxnLst>
                <a:cxn ang="0">
                  <a:pos x="0" y="0"/>
                </a:cxn>
                <a:cxn ang="0">
                  <a:pos x="8614" y="0"/>
                </a:cxn>
                <a:cxn ang="0">
                  <a:pos x="8614" y="61"/>
                </a:cxn>
                <a:cxn ang="0">
                  <a:pos x="8614" y="89"/>
                </a:cxn>
                <a:cxn ang="0">
                  <a:pos x="2392" y="86"/>
                </a:cxn>
                <a:cxn ang="0">
                  <a:pos x="2035" y="113"/>
                </a:cxn>
                <a:cxn ang="0">
                  <a:pos x="0" y="116"/>
                </a:cxn>
                <a:cxn ang="0">
                  <a:pos x="0" y="0"/>
                </a:cxn>
              </a:cxnLst>
              <a:rect l="0" t="0" r="0" b="0"/>
              <a:pathLst>
                <a:path w="5446" h="590">
                  <a:moveTo>
                    <a:pt x="0" y="0"/>
                  </a:moveTo>
                  <a:lnTo>
                    <a:pt x="5446" y="0"/>
                  </a:lnTo>
                  <a:lnTo>
                    <a:pt x="5446" y="312"/>
                  </a:lnTo>
                  <a:lnTo>
                    <a:pt x="5446" y="451"/>
                  </a:lnTo>
                  <a:cubicBezTo>
                    <a:pt x="4790" y="473"/>
                    <a:pt x="2205" y="421"/>
                    <a:pt x="1512" y="443"/>
                  </a:cubicBezTo>
                  <a:lnTo>
                    <a:pt x="1288" y="584"/>
                  </a:lnTo>
                  <a:lnTo>
                    <a:pt x="0" y="590"/>
                  </a:lnTo>
                  <a:lnTo>
                    <a:pt x="0" y="0"/>
                  </a:lnTo>
                  <a:close/>
                </a:path>
              </a:pathLst>
            </a:custGeom>
            <a:solidFill>
              <a:schemeClr val="tx1">
                <a:alpha val="100000"/>
              </a:schemeClr>
            </a:solidFill>
            <a:ln w="9525">
              <a:noFill/>
            </a:ln>
          </p:spPr>
          <p:txBody>
            <a:bodyPr/>
            <a:lstStyle/>
            <a:p>
              <a:endParaRPr lang="zh-CN" altLang="en-US"/>
            </a:p>
          </p:txBody>
        </p:sp>
        <p:sp>
          <p:nvSpPr>
            <p:cNvPr id="5154" name="Freeform 28"/>
            <p:cNvSpPr/>
            <p:nvPr userDrawn="1"/>
          </p:nvSpPr>
          <p:spPr>
            <a:xfrm>
              <a:off x="54" y="538"/>
              <a:ext cx="5658" cy="655"/>
            </a:xfrm>
            <a:custGeom>
              <a:avLst/>
              <a:gdLst/>
              <a:ahLst/>
              <a:cxnLst>
                <a:cxn ang="0">
                  <a:pos x="1" y="0"/>
                </a:cxn>
                <a:cxn ang="0">
                  <a:pos x="5657" y="0"/>
                </a:cxn>
                <a:cxn ang="0">
                  <a:pos x="5658" y="534"/>
                </a:cxn>
                <a:cxn ang="0">
                  <a:pos x="1553" y="528"/>
                </a:cxn>
                <a:cxn ang="0">
                  <a:pos x="1317" y="651"/>
                </a:cxn>
                <a:cxn ang="0">
                  <a:pos x="0" y="655"/>
                </a:cxn>
                <a:cxn ang="0">
                  <a:pos x="1" y="0"/>
                </a:cxn>
              </a:cxnLst>
              <a:rect l="0" t="0" r="0" b="0"/>
              <a:pathLst>
                <a:path w="5658" h="655">
                  <a:moveTo>
                    <a:pt x="1" y="0"/>
                  </a:moveTo>
                  <a:lnTo>
                    <a:pt x="5657" y="0"/>
                  </a:lnTo>
                  <a:lnTo>
                    <a:pt x="5658" y="534"/>
                  </a:lnTo>
                  <a:lnTo>
                    <a:pt x="1553" y="528"/>
                  </a:lnTo>
                  <a:lnTo>
                    <a:pt x="1317" y="651"/>
                  </a:lnTo>
                  <a:lnTo>
                    <a:pt x="0" y="655"/>
                  </a:lnTo>
                  <a:lnTo>
                    <a:pt x="1" y="0"/>
                  </a:lnTo>
                  <a:close/>
                </a:path>
              </a:pathLst>
            </a:custGeom>
            <a:solidFill>
              <a:schemeClr val="bg1">
                <a:alpha val="100000"/>
              </a:schemeClr>
            </a:solidFill>
            <a:ln w="9525">
              <a:noFill/>
            </a:ln>
          </p:spPr>
          <p:txBody>
            <a:bodyPr/>
            <a:lstStyle/>
            <a:p>
              <a:endParaRPr lang="zh-CN" altLang="en-US"/>
            </a:p>
          </p:txBody>
        </p:sp>
        <p:sp>
          <p:nvSpPr>
            <p:cNvPr id="5155" name="Freeform 29"/>
            <p:cNvSpPr/>
            <p:nvPr userDrawn="1"/>
          </p:nvSpPr>
          <p:spPr>
            <a:xfrm>
              <a:off x="54" y="1062"/>
              <a:ext cx="1496" cy="98"/>
            </a:xfrm>
            <a:custGeom>
              <a:avLst/>
              <a:gdLst/>
              <a:ahLst/>
              <a:cxnLst>
                <a:cxn ang="0">
                  <a:pos x="2275" y="1"/>
                </a:cxn>
                <a:cxn ang="0">
                  <a:pos x="1994" y="23"/>
                </a:cxn>
                <a:cxn ang="0">
                  <a:pos x="0" y="23"/>
                </a:cxn>
                <a:cxn ang="0">
                  <a:pos x="0" y="10"/>
                </a:cxn>
                <a:cxn ang="0">
                  <a:pos x="1689" y="11"/>
                </a:cxn>
                <a:cxn ang="0">
                  <a:pos x="1806" y="0"/>
                </a:cxn>
                <a:cxn ang="0">
                  <a:pos x="2275" y="1"/>
                </a:cxn>
              </a:cxnLst>
              <a:rect l="0" t="0" r="0" b="0"/>
              <a:pathLst>
                <a:path w="1440" h="112">
                  <a:moveTo>
                    <a:pt x="1440" y="1"/>
                  </a:moveTo>
                  <a:lnTo>
                    <a:pt x="1261" y="112"/>
                  </a:lnTo>
                  <a:lnTo>
                    <a:pt x="0" y="110"/>
                  </a:lnTo>
                  <a:lnTo>
                    <a:pt x="0" y="49"/>
                  </a:lnTo>
                  <a:lnTo>
                    <a:pt x="1069" y="50"/>
                  </a:lnTo>
                  <a:lnTo>
                    <a:pt x="1142" y="0"/>
                  </a:lnTo>
                  <a:lnTo>
                    <a:pt x="1440" y="1"/>
                  </a:lnTo>
                  <a:close/>
                </a:path>
              </a:pathLst>
            </a:custGeom>
            <a:solidFill>
              <a:srgbClr val="FFFFFF">
                <a:alpha val="30196"/>
              </a:srgbClr>
            </a:solidFill>
            <a:ln w="9525">
              <a:noFill/>
            </a:ln>
          </p:spPr>
          <p:txBody>
            <a:bodyPr/>
            <a:lstStyle/>
            <a:p>
              <a:endParaRPr lang="zh-CN" altLang="en-US"/>
            </a:p>
          </p:txBody>
        </p:sp>
      </p:grpSp>
      <p:sp>
        <p:nvSpPr>
          <p:cNvPr id="83" name="Rectangle 30"/>
          <p:cNvSpPr>
            <a:spLocks noChangeArrowheads="1"/>
          </p:cNvSpPr>
          <p:nvPr/>
        </p:nvSpPr>
        <p:spPr bwMode="gray">
          <a:xfrm>
            <a:off x="0" y="609600"/>
            <a:ext cx="9140825" cy="1762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400">
                <a:solidFill>
                  <a:schemeClr val="tx2"/>
                </a:solidFill>
                <a:latin typeface="Arial" panose="020B0604020202020204" pitchFamily="34" charset="0"/>
                <a:ea typeface="宋体" panose="02010600030101010101" pitchFamily="2" charset="-122"/>
              </a:defRPr>
            </a:lvl1pPr>
            <a:lvl2pPr marL="742950" indent="-285750">
              <a:spcBef>
                <a:spcPct val="20000"/>
              </a:spcBef>
              <a:defRPr sz="2400">
                <a:solidFill>
                  <a:schemeClr val="tx2"/>
                </a:solidFill>
                <a:latin typeface="Arial" panose="020B0604020202020204" pitchFamily="34" charset="0"/>
                <a:ea typeface="宋体" panose="02010600030101010101" pitchFamily="2" charset="-122"/>
              </a:defRPr>
            </a:lvl2pPr>
            <a:lvl3pPr marL="1143000" indent="-228600">
              <a:spcBef>
                <a:spcPct val="20000"/>
              </a:spcBef>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defRPr sz="2400">
                <a:solidFill>
                  <a:schemeClr val="tx2"/>
                </a:solidFill>
                <a:latin typeface="Arial" panose="020B0604020202020204" pitchFamily="34" charset="0"/>
                <a:ea typeface="宋体" panose="02010600030101010101" pitchFamily="2" charset="-122"/>
              </a:defRPr>
            </a:lvl4pPr>
            <a:lvl5pPr marL="2057400" indent="-228600">
              <a:spcBef>
                <a:spcPct val="20000"/>
              </a:spcBef>
              <a:defRPr sz="2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endParaRPr>
          </a:p>
        </p:txBody>
      </p:sp>
      <p:sp>
        <p:nvSpPr>
          <p:cNvPr id="84" name="Rectangle 41"/>
          <p:cNvSpPr>
            <a:spLocks noChangeArrowheads="1"/>
          </p:cNvSpPr>
          <p:nvPr/>
        </p:nvSpPr>
        <p:spPr bwMode="gray">
          <a:xfrm>
            <a:off x="4440238" y="893763"/>
            <a:ext cx="741363" cy="744538"/>
          </a:xfrm>
          <a:prstGeom prst="rect">
            <a:avLst/>
          </a:prstGeom>
          <a:solidFill>
            <a:srgbClr val="D7D7D7">
              <a:alpha val="52156"/>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400">
                <a:solidFill>
                  <a:schemeClr val="tx2"/>
                </a:solidFill>
                <a:latin typeface="Arial" panose="020B0604020202020204" pitchFamily="34" charset="0"/>
                <a:ea typeface="宋体" panose="02010600030101010101" pitchFamily="2" charset="-122"/>
              </a:defRPr>
            </a:lvl1pPr>
            <a:lvl2pPr marL="742950" indent="-285750">
              <a:spcBef>
                <a:spcPct val="20000"/>
              </a:spcBef>
              <a:defRPr sz="2400">
                <a:solidFill>
                  <a:schemeClr val="tx2"/>
                </a:solidFill>
                <a:latin typeface="Arial" panose="020B0604020202020204" pitchFamily="34" charset="0"/>
                <a:ea typeface="宋体" panose="02010600030101010101" pitchFamily="2" charset="-122"/>
              </a:defRPr>
            </a:lvl2pPr>
            <a:lvl3pPr marL="1143000" indent="-228600">
              <a:spcBef>
                <a:spcPct val="20000"/>
              </a:spcBef>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defRPr sz="2400">
                <a:solidFill>
                  <a:schemeClr val="tx2"/>
                </a:solidFill>
                <a:latin typeface="Arial" panose="020B0604020202020204" pitchFamily="34" charset="0"/>
                <a:ea typeface="宋体" panose="02010600030101010101" pitchFamily="2" charset="-122"/>
              </a:defRPr>
            </a:lvl4pPr>
            <a:lvl5pPr marL="2057400" indent="-228600">
              <a:spcBef>
                <a:spcPct val="20000"/>
              </a:spcBef>
              <a:defRPr sz="2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endParaRPr>
          </a:p>
        </p:txBody>
      </p:sp>
      <p:sp>
        <p:nvSpPr>
          <p:cNvPr id="85" name="Rectangle 43"/>
          <p:cNvSpPr>
            <a:spLocks noChangeArrowheads="1"/>
          </p:cNvSpPr>
          <p:nvPr/>
        </p:nvSpPr>
        <p:spPr bwMode="gray">
          <a:xfrm>
            <a:off x="6953250" y="901700"/>
            <a:ext cx="742950" cy="742950"/>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400">
                <a:solidFill>
                  <a:schemeClr val="tx2"/>
                </a:solidFill>
                <a:latin typeface="Arial" panose="020B0604020202020204" pitchFamily="34" charset="0"/>
                <a:ea typeface="宋体" panose="02010600030101010101" pitchFamily="2" charset="-122"/>
              </a:defRPr>
            </a:lvl1pPr>
            <a:lvl2pPr marL="742950" indent="-285750">
              <a:spcBef>
                <a:spcPct val="20000"/>
              </a:spcBef>
              <a:defRPr sz="2400">
                <a:solidFill>
                  <a:schemeClr val="tx2"/>
                </a:solidFill>
                <a:latin typeface="Arial" panose="020B0604020202020204" pitchFamily="34" charset="0"/>
                <a:ea typeface="宋体" panose="02010600030101010101" pitchFamily="2" charset="-122"/>
              </a:defRPr>
            </a:lvl2pPr>
            <a:lvl3pPr marL="1143000" indent="-228600">
              <a:spcBef>
                <a:spcPct val="20000"/>
              </a:spcBef>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defRPr sz="2400">
                <a:solidFill>
                  <a:schemeClr val="tx2"/>
                </a:solidFill>
                <a:latin typeface="Arial" panose="020B0604020202020204" pitchFamily="34" charset="0"/>
                <a:ea typeface="宋体" panose="02010600030101010101" pitchFamily="2" charset="-122"/>
              </a:defRPr>
            </a:lvl4pPr>
            <a:lvl5pPr marL="2057400" indent="-228600">
              <a:spcBef>
                <a:spcPct val="20000"/>
              </a:spcBef>
              <a:defRPr sz="2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endParaRPr>
          </a:p>
        </p:txBody>
      </p:sp>
      <p:pic>
        <p:nvPicPr>
          <p:cNvPr id="5144" name="Picture 7" descr="and"/>
          <p:cNvPicPr>
            <a:picLocks noChangeAspect="1"/>
          </p:cNvPicPr>
          <p:nvPr userDrawn="1"/>
        </p:nvPicPr>
        <p:blipFill>
          <a:blip r:embed="rId3"/>
          <a:stretch>
            <a:fillRect/>
          </a:stretch>
        </p:blipFill>
        <p:spPr>
          <a:xfrm>
            <a:off x="8077200" y="889000"/>
            <a:ext cx="838200" cy="762000"/>
          </a:xfrm>
          <a:prstGeom prst="rect">
            <a:avLst/>
          </a:prstGeom>
          <a:noFill/>
          <a:ln w="9525">
            <a:noFill/>
          </a:ln>
        </p:spPr>
      </p:pic>
      <p:pic>
        <p:nvPicPr>
          <p:cNvPr id="5145" name="Picture 60" descr="20110511043047352"/>
          <p:cNvPicPr>
            <a:picLocks noChangeAspect="1"/>
          </p:cNvPicPr>
          <p:nvPr userDrawn="1"/>
        </p:nvPicPr>
        <p:blipFill>
          <a:blip r:embed="rId5"/>
          <a:stretch>
            <a:fillRect/>
          </a:stretch>
        </p:blipFill>
        <p:spPr>
          <a:xfrm>
            <a:off x="5638800" y="889000"/>
            <a:ext cx="838200" cy="762000"/>
          </a:xfrm>
          <a:prstGeom prst="rect">
            <a:avLst/>
          </a:prstGeom>
          <a:noFill/>
          <a:ln w="9525">
            <a:noFill/>
          </a:ln>
        </p:spPr>
      </p:pic>
      <p:pic>
        <p:nvPicPr>
          <p:cNvPr id="5146" name="Picture 69" descr="ba4753e538862d00437a8289de0ba227"/>
          <p:cNvPicPr>
            <a:picLocks noChangeAspect="1"/>
          </p:cNvPicPr>
          <p:nvPr userDrawn="1"/>
        </p:nvPicPr>
        <p:blipFill>
          <a:blip r:embed="rId6"/>
          <a:stretch>
            <a:fillRect/>
          </a:stretch>
        </p:blipFill>
        <p:spPr>
          <a:xfrm>
            <a:off x="3200400" y="889000"/>
            <a:ext cx="762000" cy="742950"/>
          </a:xfrm>
          <a:prstGeom prst="rect">
            <a:avLst/>
          </a:prstGeom>
          <a:noFill/>
          <a:ln w="9525">
            <a:noFill/>
          </a:ln>
        </p:spPr>
      </p:pic>
      <p:sp>
        <p:nvSpPr>
          <p:cNvPr id="89" name="矩形 88"/>
          <p:cNvSpPr>
            <a:spLocks noChangeArrowheads="1"/>
          </p:cNvSpPr>
          <p:nvPr/>
        </p:nvSpPr>
        <p:spPr bwMode="auto">
          <a:xfrm>
            <a:off x="152400" y="6396038"/>
            <a:ext cx="5946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2"/>
                </a:solidFill>
                <a:latin typeface="Arial" panose="020B0604020202020204" pitchFamily="34" charset="0"/>
                <a:ea typeface="宋体" panose="02010600030101010101" pitchFamily="2" charset="-122"/>
              </a:defRPr>
            </a:lvl1pPr>
            <a:lvl2pPr marL="742950" indent="-285750">
              <a:defRPr sz="2400">
                <a:solidFill>
                  <a:schemeClr val="tx2"/>
                </a:solidFill>
                <a:latin typeface="Arial" panose="020B0604020202020204" pitchFamily="34" charset="0"/>
                <a:ea typeface="宋体" panose="02010600030101010101" pitchFamily="2" charset="-122"/>
              </a:defRPr>
            </a:lvl2pPr>
            <a:lvl3pPr marL="1143000" indent="-228600">
              <a:defRPr sz="2400">
                <a:solidFill>
                  <a:schemeClr val="tx2"/>
                </a:solidFill>
                <a:latin typeface="Arial" panose="020B0604020202020204" pitchFamily="34" charset="0"/>
                <a:ea typeface="宋体" panose="02010600030101010101" pitchFamily="2" charset="-122"/>
              </a:defRPr>
            </a:lvl3pPr>
            <a:lvl4pPr marL="1600200" indent="-228600">
              <a:defRPr sz="2400">
                <a:solidFill>
                  <a:schemeClr val="tx2"/>
                </a:solidFill>
                <a:latin typeface="Arial" panose="020B0604020202020204" pitchFamily="34" charset="0"/>
                <a:ea typeface="宋体" panose="02010600030101010101" pitchFamily="2" charset="-122"/>
              </a:defRPr>
            </a:lvl4pPr>
            <a:lvl5pPr marL="2057400" indent="-228600">
              <a:defRPr sz="2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倚 动 实 验 室 ： </a:t>
            </a:r>
            <a:r>
              <a:rPr kumimoji="0" lang="en-US" altLang="zh-CN" sz="24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http://www.xs360.cn/</a:t>
            </a:r>
          </a:p>
        </p:txBody>
      </p:sp>
      <p:pic>
        <p:nvPicPr>
          <p:cNvPr id="5148" name="图片 51"/>
          <p:cNvPicPr>
            <a:picLocks noChangeAspect="1"/>
          </p:cNvPicPr>
          <p:nvPr userDrawn="1"/>
        </p:nvPicPr>
        <p:blipFill>
          <a:blip r:embed="rId7"/>
          <a:stretch>
            <a:fillRect/>
          </a:stretch>
        </p:blipFill>
        <p:spPr>
          <a:xfrm>
            <a:off x="50800" y="941388"/>
            <a:ext cx="2616200" cy="598487"/>
          </a:xfrm>
          <a:prstGeom prst="rect">
            <a:avLst/>
          </a:prstGeom>
          <a:noFill/>
          <a:ln w="9525">
            <a:noFill/>
          </a:ln>
        </p:spPr>
      </p:pic>
      <p:sp>
        <p:nvSpPr>
          <p:cNvPr id="91" name="Rectangle 33"/>
          <p:cNvSpPr>
            <a:spLocks noGrp="1" noChangeArrowheads="1"/>
          </p:cNvSpPr>
          <p:nvPr>
            <p:ph type="dt" sz="half" idx="2"/>
          </p:nvPr>
        </p:nvSpPr>
        <p:spPr bwMode="gray">
          <a:xfrm>
            <a:off x="231775" y="6445250"/>
            <a:ext cx="2205038" cy="3175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 name="Rectangle 34"/>
          <p:cNvSpPr>
            <a:spLocks noGrp="1" noChangeArrowheads="1"/>
          </p:cNvSpPr>
          <p:nvPr>
            <p:ph type="ftr" sz="quarter" idx="3"/>
          </p:nvPr>
        </p:nvSpPr>
        <p:spPr bwMode="gray">
          <a:xfrm>
            <a:off x="2574925" y="6445250"/>
            <a:ext cx="2990850" cy="3175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447800"/>
            <a:ext cx="4038600" cy="47339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447800"/>
            <a:ext cx="4038600" cy="47339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1200" cap="none" spc="0" normalizeH="0" baseline="0" noProof="0">
              <a:ln>
                <a:noFill/>
              </a:ln>
              <a:solidFill>
                <a:srgbClr val="000000"/>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38125"/>
            <a:ext cx="2057400" cy="5943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38125"/>
            <a:ext cx="6019800" cy="5943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38125"/>
            <a:ext cx="6477000" cy="868363"/>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447800"/>
            <a:ext cx="4038600" cy="47339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447800"/>
            <a:ext cx="4038600" cy="47339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38125"/>
            <a:ext cx="8229600" cy="5943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标题和内容">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标题和内容">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标题和内容">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4_标题和内容">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5_标题和内容">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6_标题和内容">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7_标题和内容">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8_标题和内容">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9_标题和内容">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内容">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内容">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_内容">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内容">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1200" cap="none" spc="0" normalizeH="0" baseline="0" noProof="0">
              <a:ln>
                <a:noFill/>
              </a:ln>
              <a:solidFill>
                <a:srgbClr val="000000"/>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2.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11.pn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3.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image" Target="../media/image1.jpeg"/><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image" Target="../media/image1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image" Target="../media/image1.jpeg"/><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4.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image" Target="../media/image2.jpeg"/><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image" Target="../media/image1.jpeg"/><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theme" Target="../theme/theme5.xml"/><Relationship Id="rId30"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1026" name="Group 2"/>
          <p:cNvGrpSpPr/>
          <p:nvPr/>
        </p:nvGrpSpPr>
        <p:grpSpPr>
          <a:xfrm>
            <a:off x="6553200" y="6013450"/>
            <a:ext cx="2392363" cy="563563"/>
            <a:chOff x="1566" y="164"/>
            <a:chExt cx="1455" cy="425"/>
          </a:xfrm>
        </p:grpSpPr>
        <p:sp>
          <p:nvSpPr>
            <p:cNvPr id="1044" name="Freeform 3"/>
            <p:cNvSpPr/>
            <p:nvPr/>
          </p:nvSpPr>
          <p:spPr>
            <a:xfrm>
              <a:off x="1892" y="468"/>
              <a:ext cx="39" cy="121"/>
            </a:xfrm>
            <a:custGeom>
              <a:avLst/>
              <a:gdLst/>
              <a:ahLst/>
              <a:cxnLst>
                <a:cxn ang="0">
                  <a:pos x="37" y="36"/>
                </a:cxn>
                <a:cxn ang="0">
                  <a:pos x="35" y="36"/>
                </a:cxn>
                <a:cxn ang="0">
                  <a:pos x="30" y="36"/>
                </a:cxn>
                <a:cxn ang="0">
                  <a:pos x="22" y="34"/>
                </a:cxn>
                <a:cxn ang="0">
                  <a:pos x="15" y="30"/>
                </a:cxn>
                <a:cxn ang="0">
                  <a:pos x="7" y="23"/>
                </a:cxn>
                <a:cxn ang="0">
                  <a:pos x="3" y="13"/>
                </a:cxn>
                <a:cxn ang="0">
                  <a:pos x="0" y="0"/>
                </a:cxn>
                <a:cxn ang="0">
                  <a:pos x="3" y="0"/>
                </a:cxn>
                <a:cxn ang="0">
                  <a:pos x="7" y="1"/>
                </a:cxn>
                <a:cxn ang="0">
                  <a:pos x="15" y="3"/>
                </a:cxn>
                <a:cxn ang="0">
                  <a:pos x="23" y="5"/>
                </a:cxn>
                <a:cxn ang="0">
                  <a:pos x="30" y="11"/>
                </a:cxn>
                <a:cxn ang="0">
                  <a:pos x="37" y="20"/>
                </a:cxn>
                <a:cxn ang="0">
                  <a:pos x="39" y="34"/>
                </a:cxn>
                <a:cxn ang="0">
                  <a:pos x="39" y="121"/>
                </a:cxn>
                <a:cxn ang="0">
                  <a:pos x="37" y="121"/>
                </a:cxn>
                <a:cxn ang="0">
                  <a:pos x="37" y="36"/>
                </a:cxn>
              </a:cxnLst>
              <a:rect l="0" t="0" r="0" b="0"/>
              <a:pathLst>
                <a:path w="39" h="121">
                  <a:moveTo>
                    <a:pt x="37" y="36"/>
                  </a:moveTo>
                  <a:lnTo>
                    <a:pt x="35" y="36"/>
                  </a:lnTo>
                  <a:lnTo>
                    <a:pt x="30" y="36"/>
                  </a:lnTo>
                  <a:lnTo>
                    <a:pt x="22" y="34"/>
                  </a:lnTo>
                  <a:lnTo>
                    <a:pt x="15" y="30"/>
                  </a:lnTo>
                  <a:lnTo>
                    <a:pt x="7" y="23"/>
                  </a:lnTo>
                  <a:lnTo>
                    <a:pt x="3" y="13"/>
                  </a:lnTo>
                  <a:lnTo>
                    <a:pt x="0" y="0"/>
                  </a:lnTo>
                  <a:lnTo>
                    <a:pt x="3" y="0"/>
                  </a:lnTo>
                  <a:lnTo>
                    <a:pt x="7" y="1"/>
                  </a:lnTo>
                  <a:lnTo>
                    <a:pt x="15" y="3"/>
                  </a:lnTo>
                  <a:lnTo>
                    <a:pt x="23" y="5"/>
                  </a:lnTo>
                  <a:lnTo>
                    <a:pt x="30" y="11"/>
                  </a:lnTo>
                  <a:lnTo>
                    <a:pt x="37" y="20"/>
                  </a:lnTo>
                  <a:lnTo>
                    <a:pt x="39" y="34"/>
                  </a:lnTo>
                  <a:lnTo>
                    <a:pt x="39" y="121"/>
                  </a:lnTo>
                  <a:lnTo>
                    <a:pt x="37" y="121"/>
                  </a:lnTo>
                  <a:lnTo>
                    <a:pt x="37" y="36"/>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1045" name="Freeform 4"/>
            <p:cNvSpPr/>
            <p:nvPr/>
          </p:nvSpPr>
          <p:spPr>
            <a:xfrm>
              <a:off x="2271" y="450"/>
              <a:ext cx="45" cy="139"/>
            </a:xfrm>
            <a:custGeom>
              <a:avLst/>
              <a:gdLst/>
              <a:ahLst/>
              <a:cxnLst>
                <a:cxn ang="0">
                  <a:pos x="3" y="42"/>
                </a:cxn>
                <a:cxn ang="0">
                  <a:pos x="6" y="42"/>
                </a:cxn>
                <a:cxn ang="0">
                  <a:pos x="12" y="42"/>
                </a:cxn>
                <a:cxn ang="0">
                  <a:pos x="20" y="39"/>
                </a:cxn>
                <a:cxn ang="0">
                  <a:pos x="29" y="35"/>
                </a:cxn>
                <a:cxn ang="0">
                  <a:pos x="37" y="27"/>
                </a:cxn>
                <a:cxn ang="0">
                  <a:pos x="43" y="17"/>
                </a:cxn>
                <a:cxn ang="0">
                  <a:pos x="45" y="2"/>
                </a:cxn>
                <a:cxn ang="0">
                  <a:pos x="43" y="0"/>
                </a:cxn>
                <a:cxn ang="0">
                  <a:pos x="37" y="2"/>
                </a:cxn>
                <a:cxn ang="0">
                  <a:pos x="29" y="3"/>
                </a:cxn>
                <a:cxn ang="0">
                  <a:pos x="19" y="7"/>
                </a:cxn>
                <a:cxn ang="0">
                  <a:pos x="11" y="14"/>
                </a:cxn>
                <a:cxn ang="0">
                  <a:pos x="4" y="23"/>
                </a:cxn>
                <a:cxn ang="0">
                  <a:pos x="0" y="39"/>
                </a:cxn>
                <a:cxn ang="0">
                  <a:pos x="0" y="139"/>
                </a:cxn>
                <a:cxn ang="0">
                  <a:pos x="3" y="139"/>
                </a:cxn>
                <a:cxn ang="0">
                  <a:pos x="3" y="42"/>
                </a:cxn>
              </a:cxnLst>
              <a:rect l="0" t="0" r="0" b="0"/>
              <a:pathLst>
                <a:path w="45" h="139">
                  <a:moveTo>
                    <a:pt x="3" y="42"/>
                  </a:moveTo>
                  <a:lnTo>
                    <a:pt x="6" y="42"/>
                  </a:lnTo>
                  <a:lnTo>
                    <a:pt x="12" y="42"/>
                  </a:lnTo>
                  <a:lnTo>
                    <a:pt x="20" y="39"/>
                  </a:lnTo>
                  <a:lnTo>
                    <a:pt x="29" y="35"/>
                  </a:lnTo>
                  <a:lnTo>
                    <a:pt x="37" y="27"/>
                  </a:lnTo>
                  <a:lnTo>
                    <a:pt x="43" y="17"/>
                  </a:lnTo>
                  <a:lnTo>
                    <a:pt x="45" y="2"/>
                  </a:lnTo>
                  <a:lnTo>
                    <a:pt x="43" y="0"/>
                  </a:lnTo>
                  <a:lnTo>
                    <a:pt x="37" y="2"/>
                  </a:lnTo>
                  <a:lnTo>
                    <a:pt x="29" y="3"/>
                  </a:lnTo>
                  <a:lnTo>
                    <a:pt x="19" y="7"/>
                  </a:lnTo>
                  <a:lnTo>
                    <a:pt x="11" y="14"/>
                  </a:lnTo>
                  <a:lnTo>
                    <a:pt x="4" y="23"/>
                  </a:lnTo>
                  <a:lnTo>
                    <a:pt x="0" y="39"/>
                  </a:lnTo>
                  <a:lnTo>
                    <a:pt x="0" y="139"/>
                  </a:lnTo>
                  <a:lnTo>
                    <a:pt x="3" y="139"/>
                  </a:lnTo>
                  <a:lnTo>
                    <a:pt x="3" y="42"/>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1046" name="Freeform 5"/>
            <p:cNvSpPr/>
            <p:nvPr/>
          </p:nvSpPr>
          <p:spPr>
            <a:xfrm>
              <a:off x="1765" y="378"/>
              <a:ext cx="146" cy="211"/>
            </a:xfrm>
            <a:custGeom>
              <a:avLst/>
              <a:gdLst/>
              <a:ahLst/>
              <a:cxnLst>
                <a:cxn ang="0">
                  <a:pos x="68" y="67"/>
                </a:cxn>
                <a:cxn ang="0">
                  <a:pos x="67" y="67"/>
                </a:cxn>
                <a:cxn ang="0">
                  <a:pos x="60" y="66"/>
                </a:cxn>
                <a:cxn ang="0">
                  <a:pos x="50" y="64"/>
                </a:cxn>
                <a:cxn ang="0">
                  <a:pos x="41" y="62"/>
                </a:cxn>
                <a:cxn ang="0">
                  <a:pos x="29" y="55"/>
                </a:cxn>
                <a:cxn ang="0">
                  <a:pos x="18" y="47"/>
                </a:cxn>
                <a:cxn ang="0">
                  <a:pos x="10" y="35"/>
                </a:cxn>
                <a:cxn ang="0">
                  <a:pos x="3" y="20"/>
                </a:cxn>
                <a:cxn ang="0">
                  <a:pos x="0" y="0"/>
                </a:cxn>
                <a:cxn ang="0">
                  <a:pos x="3" y="0"/>
                </a:cxn>
                <a:cxn ang="0">
                  <a:pos x="10" y="0"/>
                </a:cxn>
                <a:cxn ang="0">
                  <a:pos x="19" y="0"/>
                </a:cxn>
                <a:cxn ang="0">
                  <a:pos x="30" y="2"/>
                </a:cxn>
                <a:cxn ang="0">
                  <a:pos x="41" y="6"/>
                </a:cxn>
                <a:cxn ang="0">
                  <a:pos x="53" y="14"/>
                </a:cxn>
                <a:cxn ang="0">
                  <a:pos x="62" y="25"/>
                </a:cxn>
                <a:cxn ang="0">
                  <a:pos x="69" y="41"/>
                </a:cxn>
                <a:cxn ang="0">
                  <a:pos x="73" y="62"/>
                </a:cxn>
                <a:cxn ang="0">
                  <a:pos x="73" y="60"/>
                </a:cxn>
                <a:cxn ang="0">
                  <a:pos x="73" y="55"/>
                </a:cxn>
                <a:cxn ang="0">
                  <a:pos x="75" y="45"/>
                </a:cxn>
                <a:cxn ang="0">
                  <a:pos x="79" y="36"/>
                </a:cxn>
                <a:cxn ang="0">
                  <a:pos x="84" y="25"/>
                </a:cxn>
                <a:cxn ang="0">
                  <a:pos x="92" y="16"/>
                </a:cxn>
                <a:cxn ang="0">
                  <a:pos x="106" y="8"/>
                </a:cxn>
                <a:cxn ang="0">
                  <a:pos x="123" y="2"/>
                </a:cxn>
                <a:cxn ang="0">
                  <a:pos x="146" y="0"/>
                </a:cxn>
                <a:cxn ang="0">
                  <a:pos x="145" y="2"/>
                </a:cxn>
                <a:cxn ang="0">
                  <a:pos x="145" y="8"/>
                </a:cxn>
                <a:cxn ang="0">
                  <a:pos x="143" y="17"/>
                </a:cxn>
                <a:cxn ang="0">
                  <a:pos x="139" y="28"/>
                </a:cxn>
                <a:cxn ang="0">
                  <a:pos x="134" y="39"/>
                </a:cxn>
                <a:cxn ang="0">
                  <a:pos x="126" y="49"/>
                </a:cxn>
                <a:cxn ang="0">
                  <a:pos x="114" y="59"/>
                </a:cxn>
                <a:cxn ang="0">
                  <a:pos x="98" y="64"/>
                </a:cxn>
                <a:cxn ang="0">
                  <a:pos x="79" y="67"/>
                </a:cxn>
                <a:cxn ang="0">
                  <a:pos x="79" y="211"/>
                </a:cxn>
                <a:cxn ang="0">
                  <a:pos x="68" y="211"/>
                </a:cxn>
                <a:cxn ang="0">
                  <a:pos x="68" y="67"/>
                </a:cxn>
              </a:cxnLst>
              <a:rect l="0" t="0" r="0" b="0"/>
              <a:pathLst>
                <a:path w="146" h="211">
                  <a:moveTo>
                    <a:pt x="68" y="67"/>
                  </a:moveTo>
                  <a:lnTo>
                    <a:pt x="67" y="67"/>
                  </a:lnTo>
                  <a:lnTo>
                    <a:pt x="60" y="66"/>
                  </a:lnTo>
                  <a:lnTo>
                    <a:pt x="50" y="64"/>
                  </a:lnTo>
                  <a:lnTo>
                    <a:pt x="41" y="62"/>
                  </a:lnTo>
                  <a:lnTo>
                    <a:pt x="29" y="55"/>
                  </a:lnTo>
                  <a:lnTo>
                    <a:pt x="18" y="47"/>
                  </a:lnTo>
                  <a:lnTo>
                    <a:pt x="10" y="35"/>
                  </a:lnTo>
                  <a:lnTo>
                    <a:pt x="3" y="20"/>
                  </a:lnTo>
                  <a:lnTo>
                    <a:pt x="0" y="0"/>
                  </a:lnTo>
                  <a:lnTo>
                    <a:pt x="3" y="0"/>
                  </a:lnTo>
                  <a:lnTo>
                    <a:pt x="10" y="0"/>
                  </a:lnTo>
                  <a:lnTo>
                    <a:pt x="19" y="0"/>
                  </a:lnTo>
                  <a:lnTo>
                    <a:pt x="30" y="2"/>
                  </a:lnTo>
                  <a:lnTo>
                    <a:pt x="41" y="6"/>
                  </a:lnTo>
                  <a:lnTo>
                    <a:pt x="53" y="14"/>
                  </a:lnTo>
                  <a:lnTo>
                    <a:pt x="62" y="25"/>
                  </a:lnTo>
                  <a:lnTo>
                    <a:pt x="69" y="41"/>
                  </a:lnTo>
                  <a:lnTo>
                    <a:pt x="73" y="62"/>
                  </a:lnTo>
                  <a:lnTo>
                    <a:pt x="73" y="60"/>
                  </a:lnTo>
                  <a:lnTo>
                    <a:pt x="73" y="55"/>
                  </a:lnTo>
                  <a:lnTo>
                    <a:pt x="75" y="45"/>
                  </a:lnTo>
                  <a:lnTo>
                    <a:pt x="79" y="36"/>
                  </a:lnTo>
                  <a:lnTo>
                    <a:pt x="84" y="25"/>
                  </a:lnTo>
                  <a:lnTo>
                    <a:pt x="92" y="16"/>
                  </a:lnTo>
                  <a:lnTo>
                    <a:pt x="106" y="8"/>
                  </a:lnTo>
                  <a:lnTo>
                    <a:pt x="123" y="2"/>
                  </a:lnTo>
                  <a:lnTo>
                    <a:pt x="146" y="0"/>
                  </a:lnTo>
                  <a:lnTo>
                    <a:pt x="145" y="2"/>
                  </a:lnTo>
                  <a:lnTo>
                    <a:pt x="145" y="8"/>
                  </a:lnTo>
                  <a:lnTo>
                    <a:pt x="143" y="17"/>
                  </a:lnTo>
                  <a:lnTo>
                    <a:pt x="139" y="28"/>
                  </a:lnTo>
                  <a:lnTo>
                    <a:pt x="134" y="39"/>
                  </a:lnTo>
                  <a:lnTo>
                    <a:pt x="126" y="49"/>
                  </a:lnTo>
                  <a:lnTo>
                    <a:pt x="114" y="59"/>
                  </a:lnTo>
                  <a:lnTo>
                    <a:pt x="98" y="64"/>
                  </a:lnTo>
                  <a:lnTo>
                    <a:pt x="79" y="67"/>
                  </a:lnTo>
                  <a:lnTo>
                    <a:pt x="79" y="211"/>
                  </a:lnTo>
                  <a:lnTo>
                    <a:pt x="68" y="211"/>
                  </a:lnTo>
                  <a:lnTo>
                    <a:pt x="68" y="67"/>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1047" name="Freeform 6"/>
            <p:cNvSpPr/>
            <p:nvPr/>
          </p:nvSpPr>
          <p:spPr>
            <a:xfrm>
              <a:off x="2792" y="378"/>
              <a:ext cx="144" cy="211"/>
            </a:xfrm>
            <a:custGeom>
              <a:avLst/>
              <a:gdLst/>
              <a:ahLst/>
              <a:cxnLst>
                <a:cxn ang="0">
                  <a:pos x="67" y="67"/>
                </a:cxn>
                <a:cxn ang="0">
                  <a:pos x="66" y="67"/>
                </a:cxn>
                <a:cxn ang="0">
                  <a:pos x="59" y="66"/>
                </a:cxn>
                <a:cxn ang="0">
                  <a:pos x="50" y="64"/>
                </a:cxn>
                <a:cxn ang="0">
                  <a:pos x="39" y="62"/>
                </a:cxn>
                <a:cxn ang="0">
                  <a:pos x="28" y="55"/>
                </a:cxn>
                <a:cxn ang="0">
                  <a:pos x="17" y="47"/>
                </a:cxn>
                <a:cxn ang="0">
                  <a:pos x="9" y="35"/>
                </a:cxn>
                <a:cxn ang="0">
                  <a:pos x="2" y="20"/>
                </a:cxn>
                <a:cxn ang="0">
                  <a:pos x="0" y="0"/>
                </a:cxn>
                <a:cxn ang="0">
                  <a:pos x="2" y="0"/>
                </a:cxn>
                <a:cxn ang="0">
                  <a:pos x="9" y="0"/>
                </a:cxn>
                <a:cxn ang="0">
                  <a:pos x="17" y="0"/>
                </a:cxn>
                <a:cxn ang="0">
                  <a:pos x="28" y="2"/>
                </a:cxn>
                <a:cxn ang="0">
                  <a:pos x="40" y="6"/>
                </a:cxn>
                <a:cxn ang="0">
                  <a:pos x="51" y="14"/>
                </a:cxn>
                <a:cxn ang="0">
                  <a:pos x="62" y="25"/>
                </a:cxn>
                <a:cxn ang="0">
                  <a:pos x="69" y="41"/>
                </a:cxn>
                <a:cxn ang="0">
                  <a:pos x="73" y="62"/>
                </a:cxn>
                <a:cxn ang="0">
                  <a:pos x="73" y="60"/>
                </a:cxn>
                <a:cxn ang="0">
                  <a:pos x="73" y="55"/>
                </a:cxn>
                <a:cxn ang="0">
                  <a:pos x="74" y="45"/>
                </a:cxn>
                <a:cxn ang="0">
                  <a:pos x="77" y="36"/>
                </a:cxn>
                <a:cxn ang="0">
                  <a:pos x="82" y="25"/>
                </a:cxn>
                <a:cxn ang="0">
                  <a:pos x="91" y="16"/>
                </a:cxn>
                <a:cxn ang="0">
                  <a:pos x="105" y="8"/>
                </a:cxn>
                <a:cxn ang="0">
                  <a:pos x="121" y="2"/>
                </a:cxn>
                <a:cxn ang="0">
                  <a:pos x="144" y="0"/>
                </a:cxn>
                <a:cxn ang="0">
                  <a:pos x="144" y="2"/>
                </a:cxn>
                <a:cxn ang="0">
                  <a:pos x="144" y="8"/>
                </a:cxn>
                <a:cxn ang="0">
                  <a:pos x="141" y="17"/>
                </a:cxn>
                <a:cxn ang="0">
                  <a:pos x="139" y="28"/>
                </a:cxn>
                <a:cxn ang="0">
                  <a:pos x="133" y="39"/>
                </a:cxn>
                <a:cxn ang="0">
                  <a:pos x="125" y="49"/>
                </a:cxn>
                <a:cxn ang="0">
                  <a:pos x="113" y="59"/>
                </a:cxn>
                <a:cxn ang="0">
                  <a:pos x="97" y="64"/>
                </a:cxn>
                <a:cxn ang="0">
                  <a:pos x="77" y="67"/>
                </a:cxn>
                <a:cxn ang="0">
                  <a:pos x="77" y="211"/>
                </a:cxn>
                <a:cxn ang="0">
                  <a:pos x="67" y="211"/>
                </a:cxn>
                <a:cxn ang="0">
                  <a:pos x="67" y="67"/>
                </a:cxn>
              </a:cxnLst>
              <a:rect l="0" t="0" r="0" b="0"/>
              <a:pathLst>
                <a:path w="144" h="211">
                  <a:moveTo>
                    <a:pt x="67" y="67"/>
                  </a:moveTo>
                  <a:lnTo>
                    <a:pt x="66" y="67"/>
                  </a:lnTo>
                  <a:lnTo>
                    <a:pt x="59" y="66"/>
                  </a:lnTo>
                  <a:lnTo>
                    <a:pt x="50" y="64"/>
                  </a:lnTo>
                  <a:lnTo>
                    <a:pt x="39" y="62"/>
                  </a:lnTo>
                  <a:lnTo>
                    <a:pt x="28" y="55"/>
                  </a:lnTo>
                  <a:lnTo>
                    <a:pt x="17" y="47"/>
                  </a:lnTo>
                  <a:lnTo>
                    <a:pt x="9" y="35"/>
                  </a:lnTo>
                  <a:lnTo>
                    <a:pt x="2" y="20"/>
                  </a:lnTo>
                  <a:lnTo>
                    <a:pt x="0" y="0"/>
                  </a:lnTo>
                  <a:lnTo>
                    <a:pt x="2" y="0"/>
                  </a:lnTo>
                  <a:lnTo>
                    <a:pt x="9" y="0"/>
                  </a:lnTo>
                  <a:lnTo>
                    <a:pt x="17" y="0"/>
                  </a:lnTo>
                  <a:lnTo>
                    <a:pt x="28" y="2"/>
                  </a:lnTo>
                  <a:lnTo>
                    <a:pt x="40" y="6"/>
                  </a:lnTo>
                  <a:lnTo>
                    <a:pt x="51" y="14"/>
                  </a:lnTo>
                  <a:lnTo>
                    <a:pt x="62" y="25"/>
                  </a:lnTo>
                  <a:lnTo>
                    <a:pt x="69" y="41"/>
                  </a:lnTo>
                  <a:lnTo>
                    <a:pt x="73" y="62"/>
                  </a:lnTo>
                  <a:lnTo>
                    <a:pt x="73" y="60"/>
                  </a:lnTo>
                  <a:lnTo>
                    <a:pt x="73" y="55"/>
                  </a:lnTo>
                  <a:lnTo>
                    <a:pt x="74" y="45"/>
                  </a:lnTo>
                  <a:lnTo>
                    <a:pt x="77" y="36"/>
                  </a:lnTo>
                  <a:lnTo>
                    <a:pt x="82" y="25"/>
                  </a:lnTo>
                  <a:lnTo>
                    <a:pt x="91" y="16"/>
                  </a:lnTo>
                  <a:lnTo>
                    <a:pt x="105" y="8"/>
                  </a:lnTo>
                  <a:lnTo>
                    <a:pt x="121" y="2"/>
                  </a:lnTo>
                  <a:lnTo>
                    <a:pt x="144" y="0"/>
                  </a:lnTo>
                  <a:lnTo>
                    <a:pt x="144" y="2"/>
                  </a:lnTo>
                  <a:lnTo>
                    <a:pt x="144" y="8"/>
                  </a:lnTo>
                  <a:lnTo>
                    <a:pt x="141" y="17"/>
                  </a:lnTo>
                  <a:lnTo>
                    <a:pt x="139" y="28"/>
                  </a:lnTo>
                  <a:lnTo>
                    <a:pt x="133" y="39"/>
                  </a:lnTo>
                  <a:lnTo>
                    <a:pt x="125" y="49"/>
                  </a:lnTo>
                  <a:lnTo>
                    <a:pt x="113" y="59"/>
                  </a:lnTo>
                  <a:lnTo>
                    <a:pt x="97" y="64"/>
                  </a:lnTo>
                  <a:lnTo>
                    <a:pt x="77" y="67"/>
                  </a:lnTo>
                  <a:lnTo>
                    <a:pt x="77" y="211"/>
                  </a:lnTo>
                  <a:lnTo>
                    <a:pt x="67" y="211"/>
                  </a:lnTo>
                  <a:lnTo>
                    <a:pt x="67" y="67"/>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1048" name="Freeform 7"/>
            <p:cNvSpPr/>
            <p:nvPr/>
          </p:nvSpPr>
          <p:spPr>
            <a:xfrm>
              <a:off x="2631" y="457"/>
              <a:ext cx="89" cy="132"/>
            </a:xfrm>
            <a:custGeom>
              <a:avLst/>
              <a:gdLst/>
              <a:ahLst/>
              <a:cxnLst>
                <a:cxn ang="0">
                  <a:pos x="42" y="43"/>
                </a:cxn>
                <a:cxn ang="0">
                  <a:pos x="39" y="42"/>
                </a:cxn>
                <a:cxn ang="0">
                  <a:pos x="33" y="42"/>
                </a:cxn>
                <a:cxn ang="0">
                  <a:pos x="25" y="39"/>
                </a:cxn>
                <a:cxn ang="0">
                  <a:pos x="16" y="35"/>
                </a:cxn>
                <a:cxn ang="0">
                  <a:pos x="8" y="27"/>
                </a:cxn>
                <a:cxn ang="0">
                  <a:pos x="2" y="16"/>
                </a:cxn>
                <a:cxn ang="0">
                  <a:pos x="0" y="0"/>
                </a:cxn>
                <a:cxn ang="0">
                  <a:pos x="2" y="0"/>
                </a:cxn>
                <a:cxn ang="0">
                  <a:pos x="6" y="0"/>
                </a:cxn>
                <a:cxn ang="0">
                  <a:pos x="12" y="1"/>
                </a:cxn>
                <a:cxn ang="0">
                  <a:pos x="21" y="3"/>
                </a:cxn>
                <a:cxn ang="0">
                  <a:pos x="29" y="8"/>
                </a:cxn>
                <a:cxn ang="0">
                  <a:pos x="37" y="15"/>
                </a:cxn>
                <a:cxn ang="0">
                  <a:pos x="42" y="26"/>
                </a:cxn>
                <a:cxn ang="0">
                  <a:pos x="45" y="39"/>
                </a:cxn>
                <a:cxn ang="0">
                  <a:pos x="45" y="38"/>
                </a:cxn>
                <a:cxn ang="0">
                  <a:pos x="45" y="34"/>
                </a:cxn>
                <a:cxn ang="0">
                  <a:pos x="46" y="27"/>
                </a:cxn>
                <a:cxn ang="0">
                  <a:pos x="49" y="20"/>
                </a:cxn>
                <a:cxn ang="0">
                  <a:pos x="54" y="14"/>
                </a:cxn>
                <a:cxn ang="0">
                  <a:pos x="62" y="7"/>
                </a:cxn>
                <a:cxn ang="0">
                  <a:pos x="73" y="3"/>
                </a:cxn>
                <a:cxn ang="0">
                  <a:pos x="89" y="0"/>
                </a:cxn>
                <a:cxn ang="0">
                  <a:pos x="89" y="3"/>
                </a:cxn>
                <a:cxn ang="0">
                  <a:pos x="88" y="10"/>
                </a:cxn>
                <a:cxn ang="0">
                  <a:pos x="87" y="18"/>
                </a:cxn>
                <a:cxn ang="0">
                  <a:pos x="81" y="26"/>
                </a:cxn>
                <a:cxn ang="0">
                  <a:pos x="74" y="34"/>
                </a:cxn>
                <a:cxn ang="0">
                  <a:pos x="64" y="41"/>
                </a:cxn>
                <a:cxn ang="0">
                  <a:pos x="47" y="43"/>
                </a:cxn>
                <a:cxn ang="0">
                  <a:pos x="47" y="132"/>
                </a:cxn>
                <a:cxn ang="0">
                  <a:pos x="42" y="132"/>
                </a:cxn>
                <a:cxn ang="0">
                  <a:pos x="42" y="43"/>
                </a:cxn>
              </a:cxnLst>
              <a:rect l="0" t="0" r="0" b="0"/>
              <a:pathLst>
                <a:path w="89" h="132">
                  <a:moveTo>
                    <a:pt x="42" y="43"/>
                  </a:moveTo>
                  <a:lnTo>
                    <a:pt x="39" y="42"/>
                  </a:lnTo>
                  <a:lnTo>
                    <a:pt x="33" y="42"/>
                  </a:lnTo>
                  <a:lnTo>
                    <a:pt x="25" y="39"/>
                  </a:lnTo>
                  <a:lnTo>
                    <a:pt x="16" y="35"/>
                  </a:lnTo>
                  <a:lnTo>
                    <a:pt x="8" y="27"/>
                  </a:lnTo>
                  <a:lnTo>
                    <a:pt x="2" y="16"/>
                  </a:lnTo>
                  <a:lnTo>
                    <a:pt x="0" y="0"/>
                  </a:lnTo>
                  <a:lnTo>
                    <a:pt x="2" y="0"/>
                  </a:lnTo>
                  <a:lnTo>
                    <a:pt x="6" y="0"/>
                  </a:lnTo>
                  <a:lnTo>
                    <a:pt x="12" y="1"/>
                  </a:lnTo>
                  <a:lnTo>
                    <a:pt x="21" y="3"/>
                  </a:lnTo>
                  <a:lnTo>
                    <a:pt x="29" y="8"/>
                  </a:lnTo>
                  <a:lnTo>
                    <a:pt x="37" y="15"/>
                  </a:lnTo>
                  <a:lnTo>
                    <a:pt x="42" y="26"/>
                  </a:lnTo>
                  <a:lnTo>
                    <a:pt x="45" y="39"/>
                  </a:lnTo>
                  <a:lnTo>
                    <a:pt x="45" y="38"/>
                  </a:lnTo>
                  <a:lnTo>
                    <a:pt x="45" y="34"/>
                  </a:lnTo>
                  <a:lnTo>
                    <a:pt x="46" y="27"/>
                  </a:lnTo>
                  <a:lnTo>
                    <a:pt x="49" y="20"/>
                  </a:lnTo>
                  <a:lnTo>
                    <a:pt x="54" y="14"/>
                  </a:lnTo>
                  <a:lnTo>
                    <a:pt x="62" y="7"/>
                  </a:lnTo>
                  <a:lnTo>
                    <a:pt x="73" y="3"/>
                  </a:lnTo>
                  <a:lnTo>
                    <a:pt x="89" y="0"/>
                  </a:lnTo>
                  <a:lnTo>
                    <a:pt x="89" y="3"/>
                  </a:lnTo>
                  <a:lnTo>
                    <a:pt x="88" y="10"/>
                  </a:lnTo>
                  <a:lnTo>
                    <a:pt x="87" y="18"/>
                  </a:lnTo>
                  <a:lnTo>
                    <a:pt x="81" y="26"/>
                  </a:lnTo>
                  <a:lnTo>
                    <a:pt x="74" y="34"/>
                  </a:lnTo>
                  <a:lnTo>
                    <a:pt x="64" y="41"/>
                  </a:lnTo>
                  <a:lnTo>
                    <a:pt x="47" y="43"/>
                  </a:lnTo>
                  <a:lnTo>
                    <a:pt x="47" y="132"/>
                  </a:lnTo>
                  <a:lnTo>
                    <a:pt x="42" y="132"/>
                  </a:lnTo>
                  <a:lnTo>
                    <a:pt x="42" y="43"/>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1049" name="Freeform 8"/>
            <p:cNvSpPr/>
            <p:nvPr/>
          </p:nvSpPr>
          <p:spPr>
            <a:xfrm>
              <a:off x="2430" y="403"/>
              <a:ext cx="88" cy="186"/>
            </a:xfrm>
            <a:custGeom>
              <a:avLst/>
              <a:gdLst/>
              <a:ahLst/>
              <a:cxnLst>
                <a:cxn ang="0">
                  <a:pos x="43" y="43"/>
                </a:cxn>
                <a:cxn ang="0">
                  <a:pos x="41" y="43"/>
                </a:cxn>
                <a:cxn ang="0">
                  <a:pos x="35" y="43"/>
                </a:cxn>
                <a:cxn ang="0">
                  <a:pos x="27" y="41"/>
                </a:cxn>
                <a:cxn ang="0">
                  <a:pos x="18" y="35"/>
                </a:cxn>
                <a:cxn ang="0">
                  <a:pos x="8" y="28"/>
                </a:cxn>
                <a:cxn ang="0">
                  <a:pos x="3" y="16"/>
                </a:cxn>
                <a:cxn ang="0">
                  <a:pos x="0" y="0"/>
                </a:cxn>
                <a:cxn ang="0">
                  <a:pos x="3" y="0"/>
                </a:cxn>
                <a:cxn ang="0">
                  <a:pos x="8" y="0"/>
                </a:cxn>
                <a:cxn ang="0">
                  <a:pos x="17" y="1"/>
                </a:cxn>
                <a:cxn ang="0">
                  <a:pos x="26" y="6"/>
                </a:cxn>
                <a:cxn ang="0">
                  <a:pos x="35" y="12"/>
                </a:cxn>
                <a:cxn ang="0">
                  <a:pos x="42" y="24"/>
                </a:cxn>
                <a:cxn ang="0">
                  <a:pos x="48" y="41"/>
                </a:cxn>
                <a:cxn ang="0">
                  <a:pos x="48" y="90"/>
                </a:cxn>
                <a:cxn ang="0">
                  <a:pos x="48" y="88"/>
                </a:cxn>
                <a:cxn ang="0">
                  <a:pos x="48" y="82"/>
                </a:cxn>
                <a:cxn ang="0">
                  <a:pos x="50" y="74"/>
                </a:cxn>
                <a:cxn ang="0">
                  <a:pos x="54" y="66"/>
                </a:cxn>
                <a:cxn ang="0">
                  <a:pos x="61" y="58"/>
                </a:cxn>
                <a:cxn ang="0">
                  <a:pos x="72" y="53"/>
                </a:cxn>
                <a:cxn ang="0">
                  <a:pos x="87" y="50"/>
                </a:cxn>
                <a:cxn ang="0">
                  <a:pos x="88" y="51"/>
                </a:cxn>
                <a:cxn ang="0">
                  <a:pos x="88" y="57"/>
                </a:cxn>
                <a:cxn ang="0">
                  <a:pos x="87" y="64"/>
                </a:cxn>
                <a:cxn ang="0">
                  <a:pos x="84" y="72"/>
                </a:cxn>
                <a:cxn ang="0">
                  <a:pos x="80" y="80"/>
                </a:cxn>
                <a:cxn ang="0">
                  <a:pos x="73" y="86"/>
                </a:cxn>
                <a:cxn ang="0">
                  <a:pos x="62" y="92"/>
                </a:cxn>
                <a:cxn ang="0">
                  <a:pos x="48" y="93"/>
                </a:cxn>
                <a:cxn ang="0">
                  <a:pos x="48" y="186"/>
                </a:cxn>
                <a:cxn ang="0">
                  <a:pos x="43" y="186"/>
                </a:cxn>
                <a:cxn ang="0">
                  <a:pos x="43" y="143"/>
                </a:cxn>
                <a:cxn ang="0">
                  <a:pos x="42" y="143"/>
                </a:cxn>
                <a:cxn ang="0">
                  <a:pos x="37" y="142"/>
                </a:cxn>
                <a:cxn ang="0">
                  <a:pos x="29" y="140"/>
                </a:cxn>
                <a:cxn ang="0">
                  <a:pos x="22" y="136"/>
                </a:cxn>
                <a:cxn ang="0">
                  <a:pos x="14" y="130"/>
                </a:cxn>
                <a:cxn ang="0">
                  <a:pos x="8" y="120"/>
                </a:cxn>
                <a:cxn ang="0">
                  <a:pos x="7" y="105"/>
                </a:cxn>
                <a:cxn ang="0">
                  <a:pos x="8" y="105"/>
                </a:cxn>
                <a:cxn ang="0">
                  <a:pos x="12" y="107"/>
                </a:cxn>
                <a:cxn ang="0">
                  <a:pos x="19" y="108"/>
                </a:cxn>
                <a:cxn ang="0">
                  <a:pos x="26" y="111"/>
                </a:cxn>
                <a:cxn ang="0">
                  <a:pos x="34" y="117"/>
                </a:cxn>
                <a:cxn ang="0">
                  <a:pos x="39" y="127"/>
                </a:cxn>
                <a:cxn ang="0">
                  <a:pos x="43" y="140"/>
                </a:cxn>
                <a:cxn ang="0">
                  <a:pos x="43" y="43"/>
                </a:cxn>
              </a:cxnLst>
              <a:rect l="0" t="0" r="0" b="0"/>
              <a:pathLst>
                <a:path w="88" h="186">
                  <a:moveTo>
                    <a:pt x="43" y="43"/>
                  </a:moveTo>
                  <a:lnTo>
                    <a:pt x="41" y="43"/>
                  </a:lnTo>
                  <a:lnTo>
                    <a:pt x="35" y="43"/>
                  </a:lnTo>
                  <a:lnTo>
                    <a:pt x="27" y="41"/>
                  </a:lnTo>
                  <a:lnTo>
                    <a:pt x="18" y="35"/>
                  </a:lnTo>
                  <a:lnTo>
                    <a:pt x="8" y="28"/>
                  </a:lnTo>
                  <a:lnTo>
                    <a:pt x="3" y="16"/>
                  </a:lnTo>
                  <a:lnTo>
                    <a:pt x="0" y="0"/>
                  </a:lnTo>
                  <a:lnTo>
                    <a:pt x="3" y="0"/>
                  </a:lnTo>
                  <a:lnTo>
                    <a:pt x="8" y="0"/>
                  </a:lnTo>
                  <a:lnTo>
                    <a:pt x="17" y="1"/>
                  </a:lnTo>
                  <a:lnTo>
                    <a:pt x="26" y="6"/>
                  </a:lnTo>
                  <a:lnTo>
                    <a:pt x="35" y="12"/>
                  </a:lnTo>
                  <a:lnTo>
                    <a:pt x="42" y="24"/>
                  </a:lnTo>
                  <a:lnTo>
                    <a:pt x="48" y="41"/>
                  </a:lnTo>
                  <a:lnTo>
                    <a:pt x="48" y="90"/>
                  </a:lnTo>
                  <a:lnTo>
                    <a:pt x="48" y="88"/>
                  </a:lnTo>
                  <a:lnTo>
                    <a:pt x="48" y="82"/>
                  </a:lnTo>
                  <a:lnTo>
                    <a:pt x="50" y="74"/>
                  </a:lnTo>
                  <a:lnTo>
                    <a:pt x="54" y="66"/>
                  </a:lnTo>
                  <a:lnTo>
                    <a:pt x="61" y="58"/>
                  </a:lnTo>
                  <a:lnTo>
                    <a:pt x="72" y="53"/>
                  </a:lnTo>
                  <a:lnTo>
                    <a:pt x="87" y="50"/>
                  </a:lnTo>
                  <a:lnTo>
                    <a:pt x="88" y="51"/>
                  </a:lnTo>
                  <a:lnTo>
                    <a:pt x="88" y="57"/>
                  </a:lnTo>
                  <a:lnTo>
                    <a:pt x="87" y="64"/>
                  </a:lnTo>
                  <a:lnTo>
                    <a:pt x="84" y="72"/>
                  </a:lnTo>
                  <a:lnTo>
                    <a:pt x="80" y="80"/>
                  </a:lnTo>
                  <a:lnTo>
                    <a:pt x="73" y="86"/>
                  </a:lnTo>
                  <a:lnTo>
                    <a:pt x="62" y="92"/>
                  </a:lnTo>
                  <a:lnTo>
                    <a:pt x="48" y="93"/>
                  </a:lnTo>
                  <a:lnTo>
                    <a:pt x="48" y="186"/>
                  </a:lnTo>
                  <a:lnTo>
                    <a:pt x="43" y="186"/>
                  </a:lnTo>
                  <a:lnTo>
                    <a:pt x="43" y="143"/>
                  </a:lnTo>
                  <a:lnTo>
                    <a:pt x="42" y="143"/>
                  </a:lnTo>
                  <a:lnTo>
                    <a:pt x="37" y="142"/>
                  </a:lnTo>
                  <a:lnTo>
                    <a:pt x="29" y="140"/>
                  </a:lnTo>
                  <a:lnTo>
                    <a:pt x="22" y="136"/>
                  </a:lnTo>
                  <a:lnTo>
                    <a:pt x="14" y="130"/>
                  </a:lnTo>
                  <a:lnTo>
                    <a:pt x="8" y="120"/>
                  </a:lnTo>
                  <a:lnTo>
                    <a:pt x="7" y="105"/>
                  </a:lnTo>
                  <a:lnTo>
                    <a:pt x="8" y="105"/>
                  </a:lnTo>
                  <a:lnTo>
                    <a:pt x="12" y="107"/>
                  </a:lnTo>
                  <a:lnTo>
                    <a:pt x="19" y="108"/>
                  </a:lnTo>
                  <a:lnTo>
                    <a:pt x="26" y="111"/>
                  </a:lnTo>
                  <a:lnTo>
                    <a:pt x="34" y="117"/>
                  </a:lnTo>
                  <a:lnTo>
                    <a:pt x="39" y="127"/>
                  </a:lnTo>
                  <a:lnTo>
                    <a:pt x="43" y="140"/>
                  </a:lnTo>
                  <a:lnTo>
                    <a:pt x="43" y="43"/>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1050" name="Freeform 9"/>
            <p:cNvSpPr/>
            <p:nvPr/>
          </p:nvSpPr>
          <p:spPr>
            <a:xfrm>
              <a:off x="1914" y="233"/>
              <a:ext cx="166" cy="356"/>
            </a:xfrm>
            <a:custGeom>
              <a:avLst/>
              <a:gdLst/>
              <a:ahLst/>
              <a:cxnLst>
                <a:cxn ang="0">
                  <a:pos x="85" y="84"/>
                </a:cxn>
                <a:cxn ang="0">
                  <a:pos x="101" y="81"/>
                </a:cxn>
                <a:cxn ang="0">
                  <a:pos x="124" y="73"/>
                </a:cxn>
                <a:cxn ang="0">
                  <a:pos x="148" y="56"/>
                </a:cxn>
                <a:cxn ang="0">
                  <a:pos x="163" y="23"/>
                </a:cxn>
                <a:cxn ang="0">
                  <a:pos x="163" y="0"/>
                </a:cxn>
                <a:cxn ang="0">
                  <a:pos x="148" y="0"/>
                </a:cxn>
                <a:cxn ang="0">
                  <a:pos x="125" y="6"/>
                </a:cxn>
                <a:cxn ang="0">
                  <a:pos x="101" y="22"/>
                </a:cxn>
                <a:cxn ang="0">
                  <a:pos x="82" y="54"/>
                </a:cxn>
                <a:cxn ang="0">
                  <a:pos x="77" y="173"/>
                </a:cxn>
                <a:cxn ang="0">
                  <a:pos x="77" y="165"/>
                </a:cxn>
                <a:cxn ang="0">
                  <a:pos x="71" y="146"/>
                </a:cxn>
                <a:cxn ang="0">
                  <a:pos x="60" y="123"/>
                </a:cxn>
                <a:cxn ang="0">
                  <a:pos x="38" y="104"/>
                </a:cxn>
                <a:cxn ang="0">
                  <a:pos x="0" y="96"/>
                </a:cxn>
                <a:cxn ang="0">
                  <a:pos x="0" y="103"/>
                </a:cxn>
                <a:cxn ang="0">
                  <a:pos x="0" y="120"/>
                </a:cxn>
                <a:cxn ang="0">
                  <a:pos x="8" y="143"/>
                </a:cxn>
                <a:cxn ang="0">
                  <a:pos x="24" y="163"/>
                </a:cxn>
                <a:cxn ang="0">
                  <a:pos x="55" y="177"/>
                </a:cxn>
                <a:cxn ang="0">
                  <a:pos x="77" y="356"/>
                </a:cxn>
                <a:cxn ang="0">
                  <a:pos x="82" y="274"/>
                </a:cxn>
                <a:cxn ang="0">
                  <a:pos x="91" y="273"/>
                </a:cxn>
                <a:cxn ang="0">
                  <a:pos x="112" y="267"/>
                </a:cxn>
                <a:cxn ang="0">
                  <a:pos x="135" y="252"/>
                </a:cxn>
                <a:cxn ang="0">
                  <a:pos x="151" y="224"/>
                </a:cxn>
                <a:cxn ang="0">
                  <a:pos x="152" y="203"/>
                </a:cxn>
                <a:cxn ang="0">
                  <a:pos x="137" y="204"/>
                </a:cxn>
                <a:cxn ang="0">
                  <a:pos x="117" y="211"/>
                </a:cxn>
                <a:cxn ang="0">
                  <a:pos x="97" y="231"/>
                </a:cxn>
                <a:cxn ang="0">
                  <a:pos x="82" y="267"/>
                </a:cxn>
              </a:cxnLst>
              <a:rect l="0" t="0" r="0" b="0"/>
              <a:pathLst>
                <a:path w="166" h="356">
                  <a:moveTo>
                    <a:pt x="82" y="84"/>
                  </a:moveTo>
                  <a:lnTo>
                    <a:pt x="85" y="84"/>
                  </a:lnTo>
                  <a:lnTo>
                    <a:pt x="91" y="84"/>
                  </a:lnTo>
                  <a:lnTo>
                    <a:pt x="101" y="81"/>
                  </a:lnTo>
                  <a:lnTo>
                    <a:pt x="112" y="78"/>
                  </a:lnTo>
                  <a:lnTo>
                    <a:pt x="124" y="73"/>
                  </a:lnTo>
                  <a:lnTo>
                    <a:pt x="136" y="66"/>
                  </a:lnTo>
                  <a:lnTo>
                    <a:pt x="148" y="56"/>
                  </a:lnTo>
                  <a:lnTo>
                    <a:pt x="156" y="42"/>
                  </a:lnTo>
                  <a:lnTo>
                    <a:pt x="163" y="23"/>
                  </a:lnTo>
                  <a:lnTo>
                    <a:pt x="166" y="2"/>
                  </a:lnTo>
                  <a:lnTo>
                    <a:pt x="163" y="0"/>
                  </a:lnTo>
                  <a:lnTo>
                    <a:pt x="158" y="0"/>
                  </a:lnTo>
                  <a:lnTo>
                    <a:pt x="148" y="0"/>
                  </a:lnTo>
                  <a:lnTo>
                    <a:pt x="137" y="3"/>
                  </a:lnTo>
                  <a:lnTo>
                    <a:pt x="125" y="6"/>
                  </a:lnTo>
                  <a:lnTo>
                    <a:pt x="113" y="12"/>
                  </a:lnTo>
                  <a:lnTo>
                    <a:pt x="101" y="22"/>
                  </a:lnTo>
                  <a:lnTo>
                    <a:pt x="90" y="35"/>
                  </a:lnTo>
                  <a:lnTo>
                    <a:pt x="82" y="54"/>
                  </a:lnTo>
                  <a:lnTo>
                    <a:pt x="77" y="78"/>
                  </a:lnTo>
                  <a:lnTo>
                    <a:pt x="77" y="173"/>
                  </a:lnTo>
                  <a:lnTo>
                    <a:pt x="77" y="170"/>
                  </a:lnTo>
                  <a:lnTo>
                    <a:pt x="77" y="165"/>
                  </a:lnTo>
                  <a:lnTo>
                    <a:pt x="74" y="157"/>
                  </a:lnTo>
                  <a:lnTo>
                    <a:pt x="71" y="146"/>
                  </a:lnTo>
                  <a:lnTo>
                    <a:pt x="67" y="134"/>
                  </a:lnTo>
                  <a:lnTo>
                    <a:pt x="60" y="123"/>
                  </a:lnTo>
                  <a:lnTo>
                    <a:pt x="50" y="112"/>
                  </a:lnTo>
                  <a:lnTo>
                    <a:pt x="38" y="104"/>
                  </a:lnTo>
                  <a:lnTo>
                    <a:pt x="20" y="97"/>
                  </a:lnTo>
                  <a:lnTo>
                    <a:pt x="0" y="96"/>
                  </a:lnTo>
                  <a:lnTo>
                    <a:pt x="0" y="97"/>
                  </a:lnTo>
                  <a:lnTo>
                    <a:pt x="0" y="103"/>
                  </a:lnTo>
                  <a:lnTo>
                    <a:pt x="0" y="111"/>
                  </a:lnTo>
                  <a:lnTo>
                    <a:pt x="0" y="120"/>
                  </a:lnTo>
                  <a:lnTo>
                    <a:pt x="2" y="131"/>
                  </a:lnTo>
                  <a:lnTo>
                    <a:pt x="8" y="143"/>
                  </a:lnTo>
                  <a:lnTo>
                    <a:pt x="15" y="154"/>
                  </a:lnTo>
                  <a:lnTo>
                    <a:pt x="24" y="163"/>
                  </a:lnTo>
                  <a:lnTo>
                    <a:pt x="38" y="171"/>
                  </a:lnTo>
                  <a:lnTo>
                    <a:pt x="55" y="177"/>
                  </a:lnTo>
                  <a:lnTo>
                    <a:pt x="77" y="178"/>
                  </a:lnTo>
                  <a:lnTo>
                    <a:pt x="77" y="356"/>
                  </a:lnTo>
                  <a:lnTo>
                    <a:pt x="82" y="356"/>
                  </a:lnTo>
                  <a:lnTo>
                    <a:pt x="82" y="274"/>
                  </a:lnTo>
                  <a:lnTo>
                    <a:pt x="85" y="273"/>
                  </a:lnTo>
                  <a:lnTo>
                    <a:pt x="91" y="273"/>
                  </a:lnTo>
                  <a:lnTo>
                    <a:pt x="101" y="271"/>
                  </a:lnTo>
                  <a:lnTo>
                    <a:pt x="112" y="267"/>
                  </a:lnTo>
                  <a:lnTo>
                    <a:pt x="124" y="262"/>
                  </a:lnTo>
                  <a:lnTo>
                    <a:pt x="135" y="252"/>
                  </a:lnTo>
                  <a:lnTo>
                    <a:pt x="144" y="240"/>
                  </a:lnTo>
                  <a:lnTo>
                    <a:pt x="151" y="224"/>
                  </a:lnTo>
                  <a:lnTo>
                    <a:pt x="154" y="203"/>
                  </a:lnTo>
                  <a:lnTo>
                    <a:pt x="152" y="203"/>
                  </a:lnTo>
                  <a:lnTo>
                    <a:pt x="145" y="203"/>
                  </a:lnTo>
                  <a:lnTo>
                    <a:pt x="137" y="204"/>
                  </a:lnTo>
                  <a:lnTo>
                    <a:pt x="128" y="207"/>
                  </a:lnTo>
                  <a:lnTo>
                    <a:pt x="117" y="211"/>
                  </a:lnTo>
                  <a:lnTo>
                    <a:pt x="106" y="219"/>
                  </a:lnTo>
                  <a:lnTo>
                    <a:pt x="97" y="231"/>
                  </a:lnTo>
                  <a:lnTo>
                    <a:pt x="89" y="247"/>
                  </a:lnTo>
                  <a:lnTo>
                    <a:pt x="82" y="267"/>
                  </a:lnTo>
                  <a:lnTo>
                    <a:pt x="82" y="84"/>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1051" name="Freeform 10"/>
            <p:cNvSpPr/>
            <p:nvPr/>
          </p:nvSpPr>
          <p:spPr>
            <a:xfrm>
              <a:off x="2514" y="379"/>
              <a:ext cx="92" cy="210"/>
            </a:xfrm>
            <a:custGeom>
              <a:avLst/>
              <a:gdLst/>
              <a:ahLst/>
              <a:cxnLst>
                <a:cxn ang="0">
                  <a:pos x="43" y="162"/>
                </a:cxn>
                <a:cxn ang="0">
                  <a:pos x="36" y="160"/>
                </a:cxn>
                <a:cxn ang="0">
                  <a:pos x="23" y="155"/>
                </a:cxn>
                <a:cxn ang="0">
                  <a:pos x="12" y="141"/>
                </a:cxn>
                <a:cxn ang="0">
                  <a:pos x="12" y="129"/>
                </a:cxn>
                <a:cxn ang="0">
                  <a:pos x="23" y="132"/>
                </a:cxn>
                <a:cxn ang="0">
                  <a:pos x="38" y="145"/>
                </a:cxn>
                <a:cxn ang="0">
                  <a:pos x="43" y="108"/>
                </a:cxn>
                <a:cxn ang="0">
                  <a:pos x="35" y="106"/>
                </a:cxn>
                <a:cxn ang="0">
                  <a:pos x="20" y="101"/>
                </a:cxn>
                <a:cxn ang="0">
                  <a:pos x="7" y="83"/>
                </a:cxn>
                <a:cxn ang="0">
                  <a:pos x="7" y="70"/>
                </a:cxn>
                <a:cxn ang="0">
                  <a:pos x="17" y="71"/>
                </a:cxn>
                <a:cxn ang="0">
                  <a:pos x="31" y="81"/>
                </a:cxn>
                <a:cxn ang="0">
                  <a:pos x="43" y="105"/>
                </a:cxn>
                <a:cxn ang="0">
                  <a:pos x="40" y="43"/>
                </a:cxn>
                <a:cxn ang="0">
                  <a:pos x="26" y="39"/>
                </a:cxn>
                <a:cxn ang="0">
                  <a:pos x="8" y="27"/>
                </a:cxn>
                <a:cxn ang="0">
                  <a:pos x="0" y="0"/>
                </a:cxn>
                <a:cxn ang="0">
                  <a:pos x="7" y="0"/>
                </a:cxn>
                <a:cxn ang="0">
                  <a:pos x="23" y="5"/>
                </a:cxn>
                <a:cxn ang="0">
                  <a:pos x="39" y="23"/>
                </a:cxn>
                <a:cxn ang="0">
                  <a:pos x="46" y="38"/>
                </a:cxn>
                <a:cxn ang="0">
                  <a:pos x="51" y="24"/>
                </a:cxn>
                <a:cxn ang="0">
                  <a:pos x="66" y="8"/>
                </a:cxn>
                <a:cxn ang="0">
                  <a:pos x="92" y="0"/>
                </a:cxn>
                <a:cxn ang="0">
                  <a:pos x="90" y="8"/>
                </a:cxn>
                <a:cxn ang="0">
                  <a:pos x="82" y="25"/>
                </a:cxn>
                <a:cxn ang="0">
                  <a:pos x="63" y="40"/>
                </a:cxn>
                <a:cxn ang="0">
                  <a:pos x="49" y="124"/>
                </a:cxn>
                <a:cxn ang="0">
                  <a:pos x="50" y="116"/>
                </a:cxn>
                <a:cxn ang="0">
                  <a:pos x="59" y="100"/>
                </a:cxn>
                <a:cxn ang="0">
                  <a:pos x="81" y="92"/>
                </a:cxn>
                <a:cxn ang="0">
                  <a:pos x="80" y="98"/>
                </a:cxn>
                <a:cxn ang="0">
                  <a:pos x="73" y="114"/>
                </a:cxn>
                <a:cxn ang="0">
                  <a:pos x="59" y="127"/>
                </a:cxn>
                <a:cxn ang="0">
                  <a:pos x="49" y="210"/>
                </a:cxn>
              </a:cxnLst>
              <a:rect l="0" t="0" r="0" b="0"/>
              <a:pathLst>
                <a:path w="92" h="210">
                  <a:moveTo>
                    <a:pt x="43" y="210"/>
                  </a:moveTo>
                  <a:lnTo>
                    <a:pt x="43" y="162"/>
                  </a:lnTo>
                  <a:lnTo>
                    <a:pt x="40" y="162"/>
                  </a:lnTo>
                  <a:lnTo>
                    <a:pt x="36" y="160"/>
                  </a:lnTo>
                  <a:lnTo>
                    <a:pt x="30" y="159"/>
                  </a:lnTo>
                  <a:lnTo>
                    <a:pt x="23" y="155"/>
                  </a:lnTo>
                  <a:lnTo>
                    <a:pt x="16" y="150"/>
                  </a:lnTo>
                  <a:lnTo>
                    <a:pt x="12" y="141"/>
                  </a:lnTo>
                  <a:lnTo>
                    <a:pt x="11" y="129"/>
                  </a:lnTo>
                  <a:lnTo>
                    <a:pt x="12" y="129"/>
                  </a:lnTo>
                  <a:lnTo>
                    <a:pt x="16" y="129"/>
                  </a:lnTo>
                  <a:lnTo>
                    <a:pt x="23" y="132"/>
                  </a:lnTo>
                  <a:lnTo>
                    <a:pt x="31" y="137"/>
                  </a:lnTo>
                  <a:lnTo>
                    <a:pt x="38" y="145"/>
                  </a:lnTo>
                  <a:lnTo>
                    <a:pt x="43" y="159"/>
                  </a:lnTo>
                  <a:lnTo>
                    <a:pt x="43" y="108"/>
                  </a:lnTo>
                  <a:lnTo>
                    <a:pt x="40" y="108"/>
                  </a:lnTo>
                  <a:lnTo>
                    <a:pt x="35" y="106"/>
                  </a:lnTo>
                  <a:lnTo>
                    <a:pt x="28" y="105"/>
                  </a:lnTo>
                  <a:lnTo>
                    <a:pt x="20" y="101"/>
                  </a:lnTo>
                  <a:lnTo>
                    <a:pt x="12" y="94"/>
                  </a:lnTo>
                  <a:lnTo>
                    <a:pt x="7" y="83"/>
                  </a:lnTo>
                  <a:lnTo>
                    <a:pt x="5" y="70"/>
                  </a:lnTo>
                  <a:lnTo>
                    <a:pt x="7" y="70"/>
                  </a:lnTo>
                  <a:lnTo>
                    <a:pt x="11" y="70"/>
                  </a:lnTo>
                  <a:lnTo>
                    <a:pt x="17" y="71"/>
                  </a:lnTo>
                  <a:lnTo>
                    <a:pt x="24" y="74"/>
                  </a:lnTo>
                  <a:lnTo>
                    <a:pt x="31" y="81"/>
                  </a:lnTo>
                  <a:lnTo>
                    <a:pt x="38" y="90"/>
                  </a:lnTo>
                  <a:lnTo>
                    <a:pt x="43" y="105"/>
                  </a:lnTo>
                  <a:lnTo>
                    <a:pt x="43" y="43"/>
                  </a:lnTo>
                  <a:lnTo>
                    <a:pt x="40" y="43"/>
                  </a:lnTo>
                  <a:lnTo>
                    <a:pt x="34" y="42"/>
                  </a:lnTo>
                  <a:lnTo>
                    <a:pt x="26" y="39"/>
                  </a:lnTo>
                  <a:lnTo>
                    <a:pt x="16" y="35"/>
                  </a:lnTo>
                  <a:lnTo>
                    <a:pt x="8" y="27"/>
                  </a:lnTo>
                  <a:lnTo>
                    <a:pt x="1" y="16"/>
                  </a:lnTo>
                  <a:lnTo>
                    <a:pt x="0" y="0"/>
                  </a:lnTo>
                  <a:lnTo>
                    <a:pt x="1" y="0"/>
                  </a:lnTo>
                  <a:lnTo>
                    <a:pt x="7" y="0"/>
                  </a:lnTo>
                  <a:lnTo>
                    <a:pt x="13" y="1"/>
                  </a:lnTo>
                  <a:lnTo>
                    <a:pt x="23" y="5"/>
                  </a:lnTo>
                  <a:lnTo>
                    <a:pt x="31" y="12"/>
                  </a:lnTo>
                  <a:lnTo>
                    <a:pt x="39" y="23"/>
                  </a:lnTo>
                  <a:lnTo>
                    <a:pt x="46" y="40"/>
                  </a:lnTo>
                  <a:lnTo>
                    <a:pt x="46" y="38"/>
                  </a:lnTo>
                  <a:lnTo>
                    <a:pt x="49" y="32"/>
                  </a:lnTo>
                  <a:lnTo>
                    <a:pt x="51" y="24"/>
                  </a:lnTo>
                  <a:lnTo>
                    <a:pt x="58" y="15"/>
                  </a:lnTo>
                  <a:lnTo>
                    <a:pt x="66" y="8"/>
                  </a:lnTo>
                  <a:lnTo>
                    <a:pt x="77" y="1"/>
                  </a:lnTo>
                  <a:lnTo>
                    <a:pt x="92" y="0"/>
                  </a:lnTo>
                  <a:lnTo>
                    <a:pt x="92" y="1"/>
                  </a:lnTo>
                  <a:lnTo>
                    <a:pt x="90" y="8"/>
                  </a:lnTo>
                  <a:lnTo>
                    <a:pt x="88" y="16"/>
                  </a:lnTo>
                  <a:lnTo>
                    <a:pt x="82" y="25"/>
                  </a:lnTo>
                  <a:lnTo>
                    <a:pt x="74" y="34"/>
                  </a:lnTo>
                  <a:lnTo>
                    <a:pt x="63" y="40"/>
                  </a:lnTo>
                  <a:lnTo>
                    <a:pt x="49" y="43"/>
                  </a:lnTo>
                  <a:lnTo>
                    <a:pt x="49" y="124"/>
                  </a:lnTo>
                  <a:lnTo>
                    <a:pt x="49" y="121"/>
                  </a:lnTo>
                  <a:lnTo>
                    <a:pt x="50" y="116"/>
                  </a:lnTo>
                  <a:lnTo>
                    <a:pt x="53" y="108"/>
                  </a:lnTo>
                  <a:lnTo>
                    <a:pt x="59" y="100"/>
                  </a:lnTo>
                  <a:lnTo>
                    <a:pt x="67" y="94"/>
                  </a:lnTo>
                  <a:lnTo>
                    <a:pt x="81" y="92"/>
                  </a:lnTo>
                  <a:lnTo>
                    <a:pt x="81" y="93"/>
                  </a:lnTo>
                  <a:lnTo>
                    <a:pt x="80" y="98"/>
                  </a:lnTo>
                  <a:lnTo>
                    <a:pt x="77" y="106"/>
                  </a:lnTo>
                  <a:lnTo>
                    <a:pt x="73" y="114"/>
                  </a:lnTo>
                  <a:lnTo>
                    <a:pt x="67" y="121"/>
                  </a:lnTo>
                  <a:lnTo>
                    <a:pt x="59" y="127"/>
                  </a:lnTo>
                  <a:lnTo>
                    <a:pt x="49" y="129"/>
                  </a:lnTo>
                  <a:lnTo>
                    <a:pt x="49" y="210"/>
                  </a:lnTo>
                  <a:lnTo>
                    <a:pt x="43" y="210"/>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1052" name="Freeform 11"/>
            <p:cNvSpPr/>
            <p:nvPr/>
          </p:nvSpPr>
          <p:spPr>
            <a:xfrm>
              <a:off x="1566" y="297"/>
              <a:ext cx="128" cy="292"/>
            </a:xfrm>
            <a:custGeom>
              <a:avLst/>
              <a:gdLst/>
              <a:ahLst/>
              <a:cxnLst>
                <a:cxn ang="0">
                  <a:pos x="61" y="225"/>
                </a:cxn>
                <a:cxn ang="0">
                  <a:pos x="54" y="225"/>
                </a:cxn>
                <a:cxn ang="0">
                  <a:pos x="38" y="219"/>
                </a:cxn>
                <a:cxn ang="0">
                  <a:pos x="23" y="206"/>
                </a:cxn>
                <a:cxn ang="0">
                  <a:pos x="15" y="180"/>
                </a:cxn>
                <a:cxn ang="0">
                  <a:pos x="23" y="180"/>
                </a:cxn>
                <a:cxn ang="0">
                  <a:pos x="38" y="186"/>
                </a:cxn>
                <a:cxn ang="0">
                  <a:pos x="54" y="205"/>
                </a:cxn>
                <a:cxn ang="0">
                  <a:pos x="61" y="151"/>
                </a:cxn>
                <a:cxn ang="0">
                  <a:pos x="52" y="149"/>
                </a:cxn>
                <a:cxn ang="0">
                  <a:pos x="34" y="144"/>
                </a:cxn>
                <a:cxn ang="0">
                  <a:pos x="16" y="128"/>
                </a:cxn>
                <a:cxn ang="0">
                  <a:pos x="8" y="98"/>
                </a:cxn>
                <a:cxn ang="0">
                  <a:pos x="15" y="97"/>
                </a:cxn>
                <a:cxn ang="0">
                  <a:pos x="29" y="101"/>
                </a:cxn>
                <a:cxn ang="0">
                  <a:pos x="47" y="116"/>
                </a:cxn>
                <a:cxn ang="0">
                  <a:pos x="61" y="147"/>
                </a:cxn>
                <a:cxn ang="0">
                  <a:pos x="58" y="60"/>
                </a:cxn>
                <a:cxn ang="0">
                  <a:pos x="44" y="58"/>
                </a:cxn>
                <a:cxn ang="0">
                  <a:pos x="25" y="50"/>
                </a:cxn>
                <a:cxn ang="0">
                  <a:pos x="8" y="32"/>
                </a:cxn>
                <a:cxn ang="0">
                  <a:pos x="0" y="0"/>
                </a:cxn>
                <a:cxn ang="0">
                  <a:pos x="8" y="0"/>
                </a:cxn>
                <a:cxn ang="0">
                  <a:pos x="27" y="5"/>
                </a:cxn>
                <a:cxn ang="0">
                  <a:pos x="48" y="21"/>
                </a:cxn>
                <a:cxn ang="0">
                  <a:pos x="65" y="56"/>
                </a:cxn>
                <a:cxn ang="0">
                  <a:pos x="66" y="48"/>
                </a:cxn>
                <a:cxn ang="0">
                  <a:pos x="77" y="28"/>
                </a:cxn>
                <a:cxn ang="0">
                  <a:pos x="96" y="9"/>
                </a:cxn>
                <a:cxn ang="0">
                  <a:pos x="128" y="0"/>
                </a:cxn>
                <a:cxn ang="0">
                  <a:pos x="127" y="9"/>
                </a:cxn>
                <a:cxn ang="0">
                  <a:pos x="119" y="31"/>
                </a:cxn>
                <a:cxn ang="0">
                  <a:pos x="101" y="51"/>
                </a:cxn>
                <a:cxn ang="0">
                  <a:pos x="67" y="60"/>
                </a:cxn>
                <a:cxn ang="0">
                  <a:pos x="69" y="170"/>
                </a:cxn>
                <a:cxn ang="0">
                  <a:pos x="73" y="155"/>
                </a:cxn>
                <a:cxn ang="0">
                  <a:pos x="86" y="136"/>
                </a:cxn>
                <a:cxn ang="0">
                  <a:pos x="113" y="128"/>
                </a:cxn>
                <a:cxn ang="0">
                  <a:pos x="112" y="136"/>
                </a:cxn>
                <a:cxn ang="0">
                  <a:pos x="105" y="153"/>
                </a:cxn>
                <a:cxn ang="0">
                  <a:pos x="92" y="172"/>
                </a:cxn>
                <a:cxn ang="0">
                  <a:pos x="67" y="180"/>
                </a:cxn>
                <a:cxn ang="0">
                  <a:pos x="61" y="292"/>
                </a:cxn>
              </a:cxnLst>
              <a:rect l="0" t="0" r="0" b="0"/>
              <a:pathLst>
                <a:path w="128" h="292">
                  <a:moveTo>
                    <a:pt x="61" y="292"/>
                  </a:moveTo>
                  <a:lnTo>
                    <a:pt x="61" y="225"/>
                  </a:lnTo>
                  <a:lnTo>
                    <a:pt x="58" y="225"/>
                  </a:lnTo>
                  <a:lnTo>
                    <a:pt x="54" y="225"/>
                  </a:lnTo>
                  <a:lnTo>
                    <a:pt x="46" y="222"/>
                  </a:lnTo>
                  <a:lnTo>
                    <a:pt x="38" y="219"/>
                  </a:lnTo>
                  <a:lnTo>
                    <a:pt x="29" y="214"/>
                  </a:lnTo>
                  <a:lnTo>
                    <a:pt x="23" y="206"/>
                  </a:lnTo>
                  <a:lnTo>
                    <a:pt x="17" y="195"/>
                  </a:lnTo>
                  <a:lnTo>
                    <a:pt x="15" y="180"/>
                  </a:lnTo>
                  <a:lnTo>
                    <a:pt x="17" y="180"/>
                  </a:lnTo>
                  <a:lnTo>
                    <a:pt x="23" y="180"/>
                  </a:lnTo>
                  <a:lnTo>
                    <a:pt x="29" y="182"/>
                  </a:lnTo>
                  <a:lnTo>
                    <a:pt x="38" y="186"/>
                  </a:lnTo>
                  <a:lnTo>
                    <a:pt x="47" y="194"/>
                  </a:lnTo>
                  <a:lnTo>
                    <a:pt x="54" y="205"/>
                  </a:lnTo>
                  <a:lnTo>
                    <a:pt x="61" y="221"/>
                  </a:lnTo>
                  <a:lnTo>
                    <a:pt x="61" y="151"/>
                  </a:lnTo>
                  <a:lnTo>
                    <a:pt x="58" y="149"/>
                  </a:lnTo>
                  <a:lnTo>
                    <a:pt x="52" y="149"/>
                  </a:lnTo>
                  <a:lnTo>
                    <a:pt x="44" y="147"/>
                  </a:lnTo>
                  <a:lnTo>
                    <a:pt x="34" y="144"/>
                  </a:lnTo>
                  <a:lnTo>
                    <a:pt x="24" y="137"/>
                  </a:lnTo>
                  <a:lnTo>
                    <a:pt x="16" y="128"/>
                  </a:lnTo>
                  <a:lnTo>
                    <a:pt x="11" y="114"/>
                  </a:lnTo>
                  <a:lnTo>
                    <a:pt x="8" y="98"/>
                  </a:lnTo>
                  <a:lnTo>
                    <a:pt x="9" y="97"/>
                  </a:lnTo>
                  <a:lnTo>
                    <a:pt x="15" y="97"/>
                  </a:lnTo>
                  <a:lnTo>
                    <a:pt x="21" y="98"/>
                  </a:lnTo>
                  <a:lnTo>
                    <a:pt x="29" y="101"/>
                  </a:lnTo>
                  <a:lnTo>
                    <a:pt x="39" y="106"/>
                  </a:lnTo>
                  <a:lnTo>
                    <a:pt x="47" y="116"/>
                  </a:lnTo>
                  <a:lnTo>
                    <a:pt x="55" y="128"/>
                  </a:lnTo>
                  <a:lnTo>
                    <a:pt x="61" y="147"/>
                  </a:lnTo>
                  <a:lnTo>
                    <a:pt x="61" y="60"/>
                  </a:lnTo>
                  <a:lnTo>
                    <a:pt x="58" y="60"/>
                  </a:lnTo>
                  <a:lnTo>
                    <a:pt x="52" y="59"/>
                  </a:lnTo>
                  <a:lnTo>
                    <a:pt x="44" y="58"/>
                  </a:lnTo>
                  <a:lnTo>
                    <a:pt x="35" y="55"/>
                  </a:lnTo>
                  <a:lnTo>
                    <a:pt x="25" y="50"/>
                  </a:lnTo>
                  <a:lnTo>
                    <a:pt x="16" y="43"/>
                  </a:lnTo>
                  <a:lnTo>
                    <a:pt x="8" y="32"/>
                  </a:lnTo>
                  <a:lnTo>
                    <a:pt x="3" y="19"/>
                  </a:lnTo>
                  <a:lnTo>
                    <a:pt x="0" y="0"/>
                  </a:lnTo>
                  <a:lnTo>
                    <a:pt x="3" y="0"/>
                  </a:lnTo>
                  <a:lnTo>
                    <a:pt x="8" y="0"/>
                  </a:lnTo>
                  <a:lnTo>
                    <a:pt x="16" y="1"/>
                  </a:lnTo>
                  <a:lnTo>
                    <a:pt x="27" y="5"/>
                  </a:lnTo>
                  <a:lnTo>
                    <a:pt x="38" y="10"/>
                  </a:lnTo>
                  <a:lnTo>
                    <a:pt x="48" y="21"/>
                  </a:lnTo>
                  <a:lnTo>
                    <a:pt x="56" y="36"/>
                  </a:lnTo>
                  <a:lnTo>
                    <a:pt x="65" y="56"/>
                  </a:lnTo>
                  <a:lnTo>
                    <a:pt x="65" y="54"/>
                  </a:lnTo>
                  <a:lnTo>
                    <a:pt x="66" y="48"/>
                  </a:lnTo>
                  <a:lnTo>
                    <a:pt x="70" y="39"/>
                  </a:lnTo>
                  <a:lnTo>
                    <a:pt x="77" y="28"/>
                  </a:lnTo>
                  <a:lnTo>
                    <a:pt x="85" y="19"/>
                  </a:lnTo>
                  <a:lnTo>
                    <a:pt x="96" y="9"/>
                  </a:lnTo>
                  <a:lnTo>
                    <a:pt x="110" y="2"/>
                  </a:lnTo>
                  <a:lnTo>
                    <a:pt x="128" y="0"/>
                  </a:lnTo>
                  <a:lnTo>
                    <a:pt x="128" y="2"/>
                  </a:lnTo>
                  <a:lnTo>
                    <a:pt x="127" y="9"/>
                  </a:lnTo>
                  <a:lnTo>
                    <a:pt x="124" y="19"/>
                  </a:lnTo>
                  <a:lnTo>
                    <a:pt x="119" y="31"/>
                  </a:lnTo>
                  <a:lnTo>
                    <a:pt x="112" y="41"/>
                  </a:lnTo>
                  <a:lnTo>
                    <a:pt x="101" y="51"/>
                  </a:lnTo>
                  <a:lnTo>
                    <a:pt x="86" y="58"/>
                  </a:lnTo>
                  <a:lnTo>
                    <a:pt x="67" y="60"/>
                  </a:lnTo>
                  <a:lnTo>
                    <a:pt x="67" y="172"/>
                  </a:lnTo>
                  <a:lnTo>
                    <a:pt x="69" y="170"/>
                  </a:lnTo>
                  <a:lnTo>
                    <a:pt x="70" y="164"/>
                  </a:lnTo>
                  <a:lnTo>
                    <a:pt x="73" y="155"/>
                  </a:lnTo>
                  <a:lnTo>
                    <a:pt x="78" y="145"/>
                  </a:lnTo>
                  <a:lnTo>
                    <a:pt x="86" y="136"/>
                  </a:lnTo>
                  <a:lnTo>
                    <a:pt x="97" y="130"/>
                  </a:lnTo>
                  <a:lnTo>
                    <a:pt x="113" y="128"/>
                  </a:lnTo>
                  <a:lnTo>
                    <a:pt x="113" y="130"/>
                  </a:lnTo>
                  <a:lnTo>
                    <a:pt x="112" y="136"/>
                  </a:lnTo>
                  <a:lnTo>
                    <a:pt x="109" y="144"/>
                  </a:lnTo>
                  <a:lnTo>
                    <a:pt x="105" y="153"/>
                  </a:lnTo>
                  <a:lnTo>
                    <a:pt x="100" y="163"/>
                  </a:lnTo>
                  <a:lnTo>
                    <a:pt x="92" y="172"/>
                  </a:lnTo>
                  <a:lnTo>
                    <a:pt x="82" y="178"/>
                  </a:lnTo>
                  <a:lnTo>
                    <a:pt x="67" y="180"/>
                  </a:lnTo>
                  <a:lnTo>
                    <a:pt x="67" y="292"/>
                  </a:lnTo>
                  <a:lnTo>
                    <a:pt x="61" y="292"/>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1053" name="Freeform 12"/>
            <p:cNvSpPr/>
            <p:nvPr/>
          </p:nvSpPr>
          <p:spPr>
            <a:xfrm>
              <a:off x="2596" y="332"/>
              <a:ext cx="68" cy="257"/>
            </a:xfrm>
            <a:custGeom>
              <a:avLst/>
              <a:gdLst/>
              <a:ahLst/>
              <a:cxnLst>
                <a:cxn ang="0">
                  <a:pos x="31" y="164"/>
                </a:cxn>
                <a:cxn ang="0">
                  <a:pos x="23" y="163"/>
                </a:cxn>
                <a:cxn ang="0">
                  <a:pos x="8" y="155"/>
                </a:cxn>
                <a:cxn ang="0">
                  <a:pos x="0" y="132"/>
                </a:cxn>
                <a:cxn ang="0">
                  <a:pos x="7" y="132"/>
                </a:cxn>
                <a:cxn ang="0">
                  <a:pos x="22" y="139"/>
                </a:cxn>
                <a:cxn ang="0">
                  <a:pos x="31" y="160"/>
                </a:cxn>
                <a:cxn ang="0">
                  <a:pos x="29" y="101"/>
                </a:cxn>
                <a:cxn ang="0">
                  <a:pos x="16" y="97"/>
                </a:cxn>
                <a:cxn ang="0">
                  <a:pos x="3" y="83"/>
                </a:cxn>
                <a:cxn ang="0">
                  <a:pos x="3" y="70"/>
                </a:cxn>
                <a:cxn ang="0">
                  <a:pos x="15" y="74"/>
                </a:cxn>
                <a:cxn ang="0">
                  <a:pos x="27" y="86"/>
                </a:cxn>
                <a:cxn ang="0">
                  <a:pos x="31" y="31"/>
                </a:cxn>
                <a:cxn ang="0">
                  <a:pos x="33" y="23"/>
                </a:cxn>
                <a:cxn ang="0">
                  <a:pos x="41" y="8"/>
                </a:cxn>
                <a:cxn ang="0">
                  <a:pos x="62" y="0"/>
                </a:cxn>
                <a:cxn ang="0">
                  <a:pos x="61" y="8"/>
                </a:cxn>
                <a:cxn ang="0">
                  <a:pos x="53" y="23"/>
                </a:cxn>
                <a:cxn ang="0">
                  <a:pos x="35" y="31"/>
                </a:cxn>
                <a:cxn ang="0">
                  <a:pos x="35" y="75"/>
                </a:cxn>
                <a:cxn ang="0">
                  <a:pos x="39" y="62"/>
                </a:cxn>
                <a:cxn ang="0">
                  <a:pos x="54" y="48"/>
                </a:cxn>
                <a:cxn ang="0">
                  <a:pos x="68" y="48"/>
                </a:cxn>
                <a:cxn ang="0">
                  <a:pos x="66" y="59"/>
                </a:cxn>
                <a:cxn ang="0">
                  <a:pos x="58" y="72"/>
                </a:cxn>
                <a:cxn ang="0">
                  <a:pos x="35" y="82"/>
                </a:cxn>
                <a:cxn ang="0">
                  <a:pos x="35" y="143"/>
                </a:cxn>
                <a:cxn ang="0">
                  <a:pos x="38" y="132"/>
                </a:cxn>
                <a:cxn ang="0">
                  <a:pos x="49" y="122"/>
                </a:cxn>
                <a:cxn ang="0">
                  <a:pos x="60" y="122"/>
                </a:cxn>
                <a:cxn ang="0">
                  <a:pos x="58" y="133"/>
                </a:cxn>
                <a:cxn ang="0">
                  <a:pos x="47" y="144"/>
                </a:cxn>
                <a:cxn ang="0">
                  <a:pos x="35" y="257"/>
                </a:cxn>
              </a:cxnLst>
              <a:rect l="0" t="0" r="0" b="0"/>
              <a:pathLst>
                <a:path w="68" h="257">
                  <a:moveTo>
                    <a:pt x="31" y="257"/>
                  </a:moveTo>
                  <a:lnTo>
                    <a:pt x="31" y="164"/>
                  </a:lnTo>
                  <a:lnTo>
                    <a:pt x="29" y="163"/>
                  </a:lnTo>
                  <a:lnTo>
                    <a:pt x="23" y="163"/>
                  </a:lnTo>
                  <a:lnTo>
                    <a:pt x="16" y="160"/>
                  </a:lnTo>
                  <a:lnTo>
                    <a:pt x="8" y="155"/>
                  </a:lnTo>
                  <a:lnTo>
                    <a:pt x="3" y="145"/>
                  </a:lnTo>
                  <a:lnTo>
                    <a:pt x="0" y="132"/>
                  </a:lnTo>
                  <a:lnTo>
                    <a:pt x="3" y="132"/>
                  </a:lnTo>
                  <a:lnTo>
                    <a:pt x="7" y="132"/>
                  </a:lnTo>
                  <a:lnTo>
                    <a:pt x="15" y="135"/>
                  </a:lnTo>
                  <a:lnTo>
                    <a:pt x="22" y="139"/>
                  </a:lnTo>
                  <a:lnTo>
                    <a:pt x="27" y="147"/>
                  </a:lnTo>
                  <a:lnTo>
                    <a:pt x="31" y="160"/>
                  </a:lnTo>
                  <a:lnTo>
                    <a:pt x="31" y="101"/>
                  </a:lnTo>
                  <a:lnTo>
                    <a:pt x="29" y="101"/>
                  </a:lnTo>
                  <a:lnTo>
                    <a:pt x="23" y="99"/>
                  </a:lnTo>
                  <a:lnTo>
                    <a:pt x="16" y="97"/>
                  </a:lnTo>
                  <a:lnTo>
                    <a:pt x="8" y="91"/>
                  </a:lnTo>
                  <a:lnTo>
                    <a:pt x="3" y="83"/>
                  </a:lnTo>
                  <a:lnTo>
                    <a:pt x="0" y="70"/>
                  </a:lnTo>
                  <a:lnTo>
                    <a:pt x="3" y="70"/>
                  </a:lnTo>
                  <a:lnTo>
                    <a:pt x="7" y="71"/>
                  </a:lnTo>
                  <a:lnTo>
                    <a:pt x="15" y="74"/>
                  </a:lnTo>
                  <a:lnTo>
                    <a:pt x="22" y="78"/>
                  </a:lnTo>
                  <a:lnTo>
                    <a:pt x="27" y="86"/>
                  </a:lnTo>
                  <a:lnTo>
                    <a:pt x="31" y="97"/>
                  </a:lnTo>
                  <a:lnTo>
                    <a:pt x="31" y="31"/>
                  </a:lnTo>
                  <a:lnTo>
                    <a:pt x="31" y="28"/>
                  </a:lnTo>
                  <a:lnTo>
                    <a:pt x="33" y="23"/>
                  </a:lnTo>
                  <a:lnTo>
                    <a:pt x="35" y="15"/>
                  </a:lnTo>
                  <a:lnTo>
                    <a:pt x="41" y="8"/>
                  </a:lnTo>
                  <a:lnTo>
                    <a:pt x="50" y="2"/>
                  </a:lnTo>
                  <a:lnTo>
                    <a:pt x="62" y="0"/>
                  </a:lnTo>
                  <a:lnTo>
                    <a:pt x="62" y="2"/>
                  </a:lnTo>
                  <a:lnTo>
                    <a:pt x="61" y="8"/>
                  </a:lnTo>
                  <a:lnTo>
                    <a:pt x="58" y="15"/>
                  </a:lnTo>
                  <a:lnTo>
                    <a:pt x="53" y="23"/>
                  </a:lnTo>
                  <a:lnTo>
                    <a:pt x="46" y="28"/>
                  </a:lnTo>
                  <a:lnTo>
                    <a:pt x="35" y="31"/>
                  </a:lnTo>
                  <a:lnTo>
                    <a:pt x="35" y="78"/>
                  </a:lnTo>
                  <a:lnTo>
                    <a:pt x="35" y="75"/>
                  </a:lnTo>
                  <a:lnTo>
                    <a:pt x="37" y="70"/>
                  </a:lnTo>
                  <a:lnTo>
                    <a:pt x="39" y="62"/>
                  </a:lnTo>
                  <a:lnTo>
                    <a:pt x="45" y="55"/>
                  </a:lnTo>
                  <a:lnTo>
                    <a:pt x="54" y="48"/>
                  </a:lnTo>
                  <a:lnTo>
                    <a:pt x="66" y="47"/>
                  </a:lnTo>
                  <a:lnTo>
                    <a:pt x="68" y="48"/>
                  </a:lnTo>
                  <a:lnTo>
                    <a:pt x="68" y="52"/>
                  </a:lnTo>
                  <a:lnTo>
                    <a:pt x="66" y="59"/>
                  </a:lnTo>
                  <a:lnTo>
                    <a:pt x="64" y="66"/>
                  </a:lnTo>
                  <a:lnTo>
                    <a:pt x="58" y="72"/>
                  </a:lnTo>
                  <a:lnTo>
                    <a:pt x="50" y="78"/>
                  </a:lnTo>
                  <a:lnTo>
                    <a:pt x="35" y="82"/>
                  </a:lnTo>
                  <a:lnTo>
                    <a:pt x="35" y="144"/>
                  </a:lnTo>
                  <a:lnTo>
                    <a:pt x="35" y="143"/>
                  </a:lnTo>
                  <a:lnTo>
                    <a:pt x="37" y="139"/>
                  </a:lnTo>
                  <a:lnTo>
                    <a:pt x="38" y="132"/>
                  </a:lnTo>
                  <a:lnTo>
                    <a:pt x="42" y="126"/>
                  </a:lnTo>
                  <a:lnTo>
                    <a:pt x="49" y="122"/>
                  </a:lnTo>
                  <a:lnTo>
                    <a:pt x="58" y="121"/>
                  </a:lnTo>
                  <a:lnTo>
                    <a:pt x="60" y="122"/>
                  </a:lnTo>
                  <a:lnTo>
                    <a:pt x="60" y="126"/>
                  </a:lnTo>
                  <a:lnTo>
                    <a:pt x="58" y="133"/>
                  </a:lnTo>
                  <a:lnTo>
                    <a:pt x="56" y="139"/>
                  </a:lnTo>
                  <a:lnTo>
                    <a:pt x="47" y="144"/>
                  </a:lnTo>
                  <a:lnTo>
                    <a:pt x="35" y="148"/>
                  </a:lnTo>
                  <a:lnTo>
                    <a:pt x="35" y="257"/>
                  </a:lnTo>
                  <a:lnTo>
                    <a:pt x="31" y="257"/>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1054" name="Freeform 13"/>
            <p:cNvSpPr/>
            <p:nvPr/>
          </p:nvSpPr>
          <p:spPr>
            <a:xfrm>
              <a:off x="1672" y="164"/>
              <a:ext cx="111" cy="425"/>
            </a:xfrm>
            <a:custGeom>
              <a:avLst/>
              <a:gdLst/>
              <a:ahLst/>
              <a:cxnLst>
                <a:cxn ang="0">
                  <a:pos x="52" y="272"/>
                </a:cxn>
                <a:cxn ang="0">
                  <a:pos x="44" y="270"/>
                </a:cxn>
                <a:cxn ang="0">
                  <a:pos x="26" y="265"/>
                </a:cxn>
                <a:cxn ang="0">
                  <a:pos x="8" y="249"/>
                </a:cxn>
                <a:cxn ang="0">
                  <a:pos x="0" y="219"/>
                </a:cxn>
                <a:cxn ang="0">
                  <a:pos x="8" y="219"/>
                </a:cxn>
                <a:cxn ang="0">
                  <a:pos x="25" y="223"/>
                </a:cxn>
                <a:cxn ang="0">
                  <a:pos x="41" y="235"/>
                </a:cxn>
                <a:cxn ang="0">
                  <a:pos x="52" y="265"/>
                </a:cxn>
                <a:cxn ang="0">
                  <a:pos x="50" y="168"/>
                </a:cxn>
                <a:cxn ang="0">
                  <a:pos x="35" y="165"/>
                </a:cxn>
                <a:cxn ang="0">
                  <a:pos x="17" y="156"/>
                </a:cxn>
                <a:cxn ang="0">
                  <a:pos x="3" y="134"/>
                </a:cxn>
                <a:cxn ang="0">
                  <a:pos x="3" y="116"/>
                </a:cxn>
                <a:cxn ang="0">
                  <a:pos x="19" y="120"/>
                </a:cxn>
                <a:cxn ang="0">
                  <a:pos x="39" y="133"/>
                </a:cxn>
                <a:cxn ang="0">
                  <a:pos x="52" y="161"/>
                </a:cxn>
                <a:cxn ang="0">
                  <a:pos x="53" y="50"/>
                </a:cxn>
                <a:cxn ang="0">
                  <a:pos x="54" y="36"/>
                </a:cxn>
                <a:cxn ang="0">
                  <a:pos x="65" y="17"/>
                </a:cxn>
                <a:cxn ang="0">
                  <a:pos x="87" y="3"/>
                </a:cxn>
                <a:cxn ang="0">
                  <a:pos x="103" y="3"/>
                </a:cxn>
                <a:cxn ang="0">
                  <a:pos x="99" y="21"/>
                </a:cxn>
                <a:cxn ang="0">
                  <a:pos x="84" y="42"/>
                </a:cxn>
                <a:cxn ang="0">
                  <a:pos x="58" y="52"/>
                </a:cxn>
                <a:cxn ang="0">
                  <a:pos x="58" y="127"/>
                </a:cxn>
                <a:cxn ang="0">
                  <a:pos x="61" y="112"/>
                </a:cxn>
                <a:cxn ang="0">
                  <a:pos x="72" y="94"/>
                </a:cxn>
                <a:cxn ang="0">
                  <a:pos x="93" y="80"/>
                </a:cxn>
                <a:cxn ang="0">
                  <a:pos x="111" y="80"/>
                </a:cxn>
                <a:cxn ang="0">
                  <a:pos x="111" y="91"/>
                </a:cxn>
                <a:cxn ang="0">
                  <a:pos x="107" y="108"/>
                </a:cxn>
                <a:cxn ang="0">
                  <a:pos x="91" y="126"/>
                </a:cxn>
                <a:cxn ang="0">
                  <a:pos x="58" y="135"/>
                </a:cxn>
                <a:cxn ang="0">
                  <a:pos x="58" y="236"/>
                </a:cxn>
                <a:cxn ang="0">
                  <a:pos x="61" y="223"/>
                </a:cxn>
                <a:cxn ang="0">
                  <a:pos x="73" y="208"/>
                </a:cxn>
                <a:cxn ang="0">
                  <a:pos x="97" y="200"/>
                </a:cxn>
                <a:cxn ang="0">
                  <a:pos x="99" y="207"/>
                </a:cxn>
                <a:cxn ang="0">
                  <a:pos x="97" y="220"/>
                </a:cxn>
                <a:cxn ang="0">
                  <a:pos x="87" y="235"/>
                </a:cxn>
                <a:cxn ang="0">
                  <a:pos x="58" y="245"/>
                </a:cxn>
                <a:cxn ang="0">
                  <a:pos x="52" y="425"/>
                </a:cxn>
              </a:cxnLst>
              <a:rect l="0" t="0" r="0" b="0"/>
              <a:pathLst>
                <a:path w="111" h="425">
                  <a:moveTo>
                    <a:pt x="52" y="425"/>
                  </a:moveTo>
                  <a:lnTo>
                    <a:pt x="52" y="272"/>
                  </a:lnTo>
                  <a:lnTo>
                    <a:pt x="50" y="270"/>
                  </a:lnTo>
                  <a:lnTo>
                    <a:pt x="44" y="270"/>
                  </a:lnTo>
                  <a:lnTo>
                    <a:pt x="35" y="269"/>
                  </a:lnTo>
                  <a:lnTo>
                    <a:pt x="26" y="265"/>
                  </a:lnTo>
                  <a:lnTo>
                    <a:pt x="17" y="258"/>
                  </a:lnTo>
                  <a:lnTo>
                    <a:pt x="8" y="249"/>
                  </a:lnTo>
                  <a:lnTo>
                    <a:pt x="3" y="236"/>
                  </a:lnTo>
                  <a:lnTo>
                    <a:pt x="0" y="219"/>
                  </a:lnTo>
                  <a:lnTo>
                    <a:pt x="3" y="219"/>
                  </a:lnTo>
                  <a:lnTo>
                    <a:pt x="8" y="219"/>
                  </a:lnTo>
                  <a:lnTo>
                    <a:pt x="15" y="220"/>
                  </a:lnTo>
                  <a:lnTo>
                    <a:pt x="25" y="223"/>
                  </a:lnTo>
                  <a:lnTo>
                    <a:pt x="33" y="227"/>
                  </a:lnTo>
                  <a:lnTo>
                    <a:pt x="41" y="235"/>
                  </a:lnTo>
                  <a:lnTo>
                    <a:pt x="48" y="247"/>
                  </a:lnTo>
                  <a:lnTo>
                    <a:pt x="52" y="265"/>
                  </a:lnTo>
                  <a:lnTo>
                    <a:pt x="52" y="168"/>
                  </a:lnTo>
                  <a:lnTo>
                    <a:pt x="50" y="168"/>
                  </a:lnTo>
                  <a:lnTo>
                    <a:pt x="44" y="168"/>
                  </a:lnTo>
                  <a:lnTo>
                    <a:pt x="35" y="165"/>
                  </a:lnTo>
                  <a:lnTo>
                    <a:pt x="26" y="161"/>
                  </a:lnTo>
                  <a:lnTo>
                    <a:pt x="17" y="156"/>
                  </a:lnTo>
                  <a:lnTo>
                    <a:pt x="8" y="146"/>
                  </a:lnTo>
                  <a:lnTo>
                    <a:pt x="3" y="134"/>
                  </a:lnTo>
                  <a:lnTo>
                    <a:pt x="0" y="116"/>
                  </a:lnTo>
                  <a:lnTo>
                    <a:pt x="3" y="116"/>
                  </a:lnTo>
                  <a:lnTo>
                    <a:pt x="10" y="118"/>
                  </a:lnTo>
                  <a:lnTo>
                    <a:pt x="19" y="120"/>
                  </a:lnTo>
                  <a:lnTo>
                    <a:pt x="29" y="125"/>
                  </a:lnTo>
                  <a:lnTo>
                    <a:pt x="39" y="133"/>
                  </a:lnTo>
                  <a:lnTo>
                    <a:pt x="48" y="145"/>
                  </a:lnTo>
                  <a:lnTo>
                    <a:pt x="52" y="161"/>
                  </a:lnTo>
                  <a:lnTo>
                    <a:pt x="52" y="52"/>
                  </a:lnTo>
                  <a:lnTo>
                    <a:pt x="53" y="50"/>
                  </a:lnTo>
                  <a:lnTo>
                    <a:pt x="53" y="44"/>
                  </a:lnTo>
                  <a:lnTo>
                    <a:pt x="54" y="36"/>
                  </a:lnTo>
                  <a:lnTo>
                    <a:pt x="58" y="26"/>
                  </a:lnTo>
                  <a:lnTo>
                    <a:pt x="65" y="17"/>
                  </a:lnTo>
                  <a:lnTo>
                    <a:pt x="75" y="9"/>
                  </a:lnTo>
                  <a:lnTo>
                    <a:pt x="87" y="3"/>
                  </a:lnTo>
                  <a:lnTo>
                    <a:pt x="104" y="0"/>
                  </a:lnTo>
                  <a:lnTo>
                    <a:pt x="103" y="3"/>
                  </a:lnTo>
                  <a:lnTo>
                    <a:pt x="102" y="11"/>
                  </a:lnTo>
                  <a:lnTo>
                    <a:pt x="99" y="21"/>
                  </a:lnTo>
                  <a:lnTo>
                    <a:pt x="92" y="32"/>
                  </a:lnTo>
                  <a:lnTo>
                    <a:pt x="84" y="42"/>
                  </a:lnTo>
                  <a:lnTo>
                    <a:pt x="73" y="49"/>
                  </a:lnTo>
                  <a:lnTo>
                    <a:pt x="58" y="52"/>
                  </a:lnTo>
                  <a:lnTo>
                    <a:pt x="58" y="130"/>
                  </a:lnTo>
                  <a:lnTo>
                    <a:pt x="58" y="127"/>
                  </a:lnTo>
                  <a:lnTo>
                    <a:pt x="60" y="122"/>
                  </a:lnTo>
                  <a:lnTo>
                    <a:pt x="61" y="112"/>
                  </a:lnTo>
                  <a:lnTo>
                    <a:pt x="65" y="103"/>
                  </a:lnTo>
                  <a:lnTo>
                    <a:pt x="72" y="94"/>
                  </a:lnTo>
                  <a:lnTo>
                    <a:pt x="80" y="85"/>
                  </a:lnTo>
                  <a:lnTo>
                    <a:pt x="93" y="80"/>
                  </a:lnTo>
                  <a:lnTo>
                    <a:pt x="110" y="77"/>
                  </a:lnTo>
                  <a:lnTo>
                    <a:pt x="111" y="80"/>
                  </a:lnTo>
                  <a:lnTo>
                    <a:pt x="111" y="84"/>
                  </a:lnTo>
                  <a:lnTo>
                    <a:pt x="111" y="91"/>
                  </a:lnTo>
                  <a:lnTo>
                    <a:pt x="110" y="100"/>
                  </a:lnTo>
                  <a:lnTo>
                    <a:pt x="107" y="108"/>
                  </a:lnTo>
                  <a:lnTo>
                    <a:pt x="100" y="118"/>
                  </a:lnTo>
                  <a:lnTo>
                    <a:pt x="91" y="126"/>
                  </a:lnTo>
                  <a:lnTo>
                    <a:pt x="77" y="133"/>
                  </a:lnTo>
                  <a:lnTo>
                    <a:pt x="58" y="135"/>
                  </a:lnTo>
                  <a:lnTo>
                    <a:pt x="58" y="239"/>
                  </a:lnTo>
                  <a:lnTo>
                    <a:pt x="58" y="236"/>
                  </a:lnTo>
                  <a:lnTo>
                    <a:pt x="60" y="231"/>
                  </a:lnTo>
                  <a:lnTo>
                    <a:pt x="61" y="223"/>
                  </a:lnTo>
                  <a:lnTo>
                    <a:pt x="66" y="215"/>
                  </a:lnTo>
                  <a:lnTo>
                    <a:pt x="73" y="208"/>
                  </a:lnTo>
                  <a:lnTo>
                    <a:pt x="83" y="203"/>
                  </a:lnTo>
                  <a:lnTo>
                    <a:pt x="97" y="200"/>
                  </a:lnTo>
                  <a:lnTo>
                    <a:pt x="97" y="201"/>
                  </a:lnTo>
                  <a:lnTo>
                    <a:pt x="99" y="207"/>
                  </a:lnTo>
                  <a:lnTo>
                    <a:pt x="99" y="212"/>
                  </a:lnTo>
                  <a:lnTo>
                    <a:pt x="97" y="220"/>
                  </a:lnTo>
                  <a:lnTo>
                    <a:pt x="93" y="228"/>
                  </a:lnTo>
                  <a:lnTo>
                    <a:pt x="87" y="235"/>
                  </a:lnTo>
                  <a:lnTo>
                    <a:pt x="75" y="242"/>
                  </a:lnTo>
                  <a:lnTo>
                    <a:pt x="58" y="245"/>
                  </a:lnTo>
                  <a:lnTo>
                    <a:pt x="58" y="425"/>
                  </a:lnTo>
                  <a:lnTo>
                    <a:pt x="52" y="425"/>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1055" name="Freeform 14"/>
            <p:cNvSpPr/>
            <p:nvPr/>
          </p:nvSpPr>
          <p:spPr>
            <a:xfrm>
              <a:off x="2065" y="361"/>
              <a:ext cx="100" cy="228"/>
            </a:xfrm>
            <a:custGeom>
              <a:avLst/>
              <a:gdLst/>
              <a:ahLst/>
              <a:cxnLst>
                <a:cxn ang="0">
                  <a:pos x="52" y="176"/>
                </a:cxn>
                <a:cxn ang="0">
                  <a:pos x="59" y="176"/>
                </a:cxn>
                <a:cxn ang="0">
                  <a:pos x="74" y="169"/>
                </a:cxn>
                <a:cxn ang="0">
                  <a:pos x="86" y="154"/>
                </a:cxn>
                <a:cxn ang="0">
                  <a:pos x="86" y="141"/>
                </a:cxn>
                <a:cxn ang="0">
                  <a:pos x="74" y="143"/>
                </a:cxn>
                <a:cxn ang="0">
                  <a:pos x="58" y="158"/>
                </a:cxn>
                <a:cxn ang="0">
                  <a:pos x="52" y="118"/>
                </a:cxn>
                <a:cxn ang="0">
                  <a:pos x="61" y="116"/>
                </a:cxn>
                <a:cxn ang="0">
                  <a:pos x="78" y="110"/>
                </a:cxn>
                <a:cxn ang="0">
                  <a:pos x="92" y="92"/>
                </a:cxn>
                <a:cxn ang="0">
                  <a:pos x="92" y="77"/>
                </a:cxn>
                <a:cxn ang="0">
                  <a:pos x="81" y="79"/>
                </a:cxn>
                <a:cxn ang="0">
                  <a:pos x="65" y="88"/>
                </a:cxn>
                <a:cxn ang="0">
                  <a:pos x="52" y="115"/>
                </a:cxn>
                <a:cxn ang="0">
                  <a:pos x="55" y="48"/>
                </a:cxn>
                <a:cxn ang="0">
                  <a:pos x="67" y="45"/>
                </a:cxn>
                <a:cxn ang="0">
                  <a:pos x="85" y="37"/>
                </a:cxn>
                <a:cxn ang="0">
                  <a:pos x="97" y="17"/>
                </a:cxn>
                <a:cxn ang="0">
                  <a:pos x="97" y="0"/>
                </a:cxn>
                <a:cxn ang="0">
                  <a:pos x="83" y="3"/>
                </a:cxn>
                <a:cxn ang="0">
                  <a:pos x="65" y="14"/>
                </a:cxn>
                <a:cxn ang="0">
                  <a:pos x="50" y="45"/>
                </a:cxn>
                <a:cxn ang="0">
                  <a:pos x="47" y="35"/>
                </a:cxn>
                <a:cxn ang="0">
                  <a:pos x="38" y="18"/>
                </a:cxn>
                <a:cxn ang="0">
                  <a:pos x="16" y="3"/>
                </a:cxn>
                <a:cxn ang="0">
                  <a:pos x="1" y="3"/>
                </a:cxn>
                <a:cxn ang="0">
                  <a:pos x="5" y="19"/>
                </a:cxn>
                <a:cxn ang="0">
                  <a:pos x="19" y="38"/>
                </a:cxn>
                <a:cxn ang="0">
                  <a:pos x="47" y="48"/>
                </a:cxn>
                <a:cxn ang="0">
                  <a:pos x="47" y="132"/>
                </a:cxn>
                <a:cxn ang="0">
                  <a:pos x="42" y="118"/>
                </a:cxn>
                <a:cxn ang="0">
                  <a:pos x="25" y="103"/>
                </a:cxn>
                <a:cxn ang="0">
                  <a:pos x="12" y="103"/>
                </a:cxn>
                <a:cxn ang="0">
                  <a:pos x="16" y="116"/>
                </a:cxn>
                <a:cxn ang="0">
                  <a:pos x="25" y="132"/>
                </a:cxn>
                <a:cxn ang="0">
                  <a:pos x="47" y="141"/>
                </a:cxn>
                <a:cxn ang="0">
                  <a:pos x="52" y="228"/>
                </a:cxn>
              </a:cxnLst>
              <a:rect l="0" t="0" r="0" b="0"/>
              <a:pathLst>
                <a:path w="100" h="228">
                  <a:moveTo>
                    <a:pt x="52" y="228"/>
                  </a:moveTo>
                  <a:lnTo>
                    <a:pt x="52" y="176"/>
                  </a:lnTo>
                  <a:lnTo>
                    <a:pt x="55" y="176"/>
                  </a:lnTo>
                  <a:lnTo>
                    <a:pt x="59" y="176"/>
                  </a:lnTo>
                  <a:lnTo>
                    <a:pt x="67" y="173"/>
                  </a:lnTo>
                  <a:lnTo>
                    <a:pt x="74" y="169"/>
                  </a:lnTo>
                  <a:lnTo>
                    <a:pt x="81" y="163"/>
                  </a:lnTo>
                  <a:lnTo>
                    <a:pt x="86" y="154"/>
                  </a:lnTo>
                  <a:lnTo>
                    <a:pt x="88" y="141"/>
                  </a:lnTo>
                  <a:lnTo>
                    <a:pt x="86" y="141"/>
                  </a:lnTo>
                  <a:lnTo>
                    <a:pt x="81" y="142"/>
                  </a:lnTo>
                  <a:lnTo>
                    <a:pt x="74" y="143"/>
                  </a:lnTo>
                  <a:lnTo>
                    <a:pt x="66" y="149"/>
                  </a:lnTo>
                  <a:lnTo>
                    <a:pt x="58" y="158"/>
                  </a:lnTo>
                  <a:lnTo>
                    <a:pt x="52" y="173"/>
                  </a:lnTo>
                  <a:lnTo>
                    <a:pt x="52" y="118"/>
                  </a:lnTo>
                  <a:lnTo>
                    <a:pt x="55" y="118"/>
                  </a:lnTo>
                  <a:lnTo>
                    <a:pt x="61" y="116"/>
                  </a:lnTo>
                  <a:lnTo>
                    <a:pt x="69" y="115"/>
                  </a:lnTo>
                  <a:lnTo>
                    <a:pt x="78" y="110"/>
                  </a:lnTo>
                  <a:lnTo>
                    <a:pt x="86" y="103"/>
                  </a:lnTo>
                  <a:lnTo>
                    <a:pt x="92" y="92"/>
                  </a:lnTo>
                  <a:lnTo>
                    <a:pt x="94" y="77"/>
                  </a:lnTo>
                  <a:lnTo>
                    <a:pt x="92" y="77"/>
                  </a:lnTo>
                  <a:lnTo>
                    <a:pt x="88" y="77"/>
                  </a:lnTo>
                  <a:lnTo>
                    <a:pt x="81" y="79"/>
                  </a:lnTo>
                  <a:lnTo>
                    <a:pt x="73" y="81"/>
                  </a:lnTo>
                  <a:lnTo>
                    <a:pt x="65" y="88"/>
                  </a:lnTo>
                  <a:lnTo>
                    <a:pt x="58" y="99"/>
                  </a:lnTo>
                  <a:lnTo>
                    <a:pt x="52" y="115"/>
                  </a:lnTo>
                  <a:lnTo>
                    <a:pt x="52" y="48"/>
                  </a:lnTo>
                  <a:lnTo>
                    <a:pt x="55" y="48"/>
                  </a:lnTo>
                  <a:lnTo>
                    <a:pt x="61" y="48"/>
                  </a:lnTo>
                  <a:lnTo>
                    <a:pt x="67" y="45"/>
                  </a:lnTo>
                  <a:lnTo>
                    <a:pt x="77" y="42"/>
                  </a:lnTo>
                  <a:lnTo>
                    <a:pt x="85" y="37"/>
                  </a:lnTo>
                  <a:lnTo>
                    <a:pt x="92" y="27"/>
                  </a:lnTo>
                  <a:lnTo>
                    <a:pt x="97" y="17"/>
                  </a:lnTo>
                  <a:lnTo>
                    <a:pt x="100" y="0"/>
                  </a:lnTo>
                  <a:lnTo>
                    <a:pt x="97" y="0"/>
                  </a:lnTo>
                  <a:lnTo>
                    <a:pt x="92" y="0"/>
                  </a:lnTo>
                  <a:lnTo>
                    <a:pt x="83" y="3"/>
                  </a:lnTo>
                  <a:lnTo>
                    <a:pt x="74" y="7"/>
                  </a:lnTo>
                  <a:lnTo>
                    <a:pt x="65" y="14"/>
                  </a:lnTo>
                  <a:lnTo>
                    <a:pt x="56" y="27"/>
                  </a:lnTo>
                  <a:lnTo>
                    <a:pt x="50" y="45"/>
                  </a:lnTo>
                  <a:lnTo>
                    <a:pt x="50" y="42"/>
                  </a:lnTo>
                  <a:lnTo>
                    <a:pt x="47" y="35"/>
                  </a:lnTo>
                  <a:lnTo>
                    <a:pt x="43" y="27"/>
                  </a:lnTo>
                  <a:lnTo>
                    <a:pt x="38" y="18"/>
                  </a:lnTo>
                  <a:lnTo>
                    <a:pt x="28" y="10"/>
                  </a:lnTo>
                  <a:lnTo>
                    <a:pt x="16" y="3"/>
                  </a:lnTo>
                  <a:lnTo>
                    <a:pt x="0" y="0"/>
                  </a:lnTo>
                  <a:lnTo>
                    <a:pt x="1" y="3"/>
                  </a:lnTo>
                  <a:lnTo>
                    <a:pt x="3" y="10"/>
                  </a:lnTo>
                  <a:lnTo>
                    <a:pt x="5" y="19"/>
                  </a:lnTo>
                  <a:lnTo>
                    <a:pt x="11" y="29"/>
                  </a:lnTo>
                  <a:lnTo>
                    <a:pt x="19" y="38"/>
                  </a:lnTo>
                  <a:lnTo>
                    <a:pt x="31" y="45"/>
                  </a:lnTo>
                  <a:lnTo>
                    <a:pt x="47" y="48"/>
                  </a:lnTo>
                  <a:lnTo>
                    <a:pt x="47" y="135"/>
                  </a:lnTo>
                  <a:lnTo>
                    <a:pt x="47" y="132"/>
                  </a:lnTo>
                  <a:lnTo>
                    <a:pt x="46" y="126"/>
                  </a:lnTo>
                  <a:lnTo>
                    <a:pt x="42" y="118"/>
                  </a:lnTo>
                  <a:lnTo>
                    <a:pt x="35" y="110"/>
                  </a:lnTo>
                  <a:lnTo>
                    <a:pt x="25" y="103"/>
                  </a:lnTo>
                  <a:lnTo>
                    <a:pt x="12" y="100"/>
                  </a:lnTo>
                  <a:lnTo>
                    <a:pt x="12" y="103"/>
                  </a:lnTo>
                  <a:lnTo>
                    <a:pt x="13" y="108"/>
                  </a:lnTo>
                  <a:lnTo>
                    <a:pt x="16" y="116"/>
                  </a:lnTo>
                  <a:lnTo>
                    <a:pt x="20" y="124"/>
                  </a:lnTo>
                  <a:lnTo>
                    <a:pt x="25" y="132"/>
                  </a:lnTo>
                  <a:lnTo>
                    <a:pt x="35" y="139"/>
                  </a:lnTo>
                  <a:lnTo>
                    <a:pt x="47" y="141"/>
                  </a:lnTo>
                  <a:lnTo>
                    <a:pt x="47" y="228"/>
                  </a:lnTo>
                  <a:lnTo>
                    <a:pt x="52" y="228"/>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1056" name="Freeform 15"/>
            <p:cNvSpPr/>
            <p:nvPr/>
          </p:nvSpPr>
          <p:spPr>
            <a:xfrm>
              <a:off x="2921" y="361"/>
              <a:ext cx="100" cy="228"/>
            </a:xfrm>
            <a:custGeom>
              <a:avLst/>
              <a:gdLst/>
              <a:ahLst/>
              <a:cxnLst>
                <a:cxn ang="0">
                  <a:pos x="53" y="176"/>
                </a:cxn>
                <a:cxn ang="0">
                  <a:pos x="60" y="176"/>
                </a:cxn>
                <a:cxn ang="0">
                  <a:pos x="74" y="169"/>
                </a:cxn>
                <a:cxn ang="0">
                  <a:pos x="87" y="154"/>
                </a:cxn>
                <a:cxn ang="0">
                  <a:pos x="87" y="141"/>
                </a:cxn>
                <a:cxn ang="0">
                  <a:pos x="74" y="143"/>
                </a:cxn>
                <a:cxn ang="0">
                  <a:pos x="60" y="158"/>
                </a:cxn>
                <a:cxn ang="0">
                  <a:pos x="53" y="118"/>
                </a:cxn>
                <a:cxn ang="0">
                  <a:pos x="61" y="116"/>
                </a:cxn>
                <a:cxn ang="0">
                  <a:pos x="78" y="110"/>
                </a:cxn>
                <a:cxn ang="0">
                  <a:pos x="92" y="92"/>
                </a:cxn>
                <a:cxn ang="0">
                  <a:pos x="92" y="77"/>
                </a:cxn>
                <a:cxn ang="0">
                  <a:pos x="81" y="79"/>
                </a:cxn>
                <a:cxn ang="0">
                  <a:pos x="65" y="88"/>
                </a:cxn>
                <a:cxn ang="0">
                  <a:pos x="53" y="115"/>
                </a:cxn>
                <a:cxn ang="0">
                  <a:pos x="56" y="48"/>
                </a:cxn>
                <a:cxn ang="0">
                  <a:pos x="68" y="45"/>
                </a:cxn>
                <a:cxn ang="0">
                  <a:pos x="85" y="37"/>
                </a:cxn>
                <a:cxn ang="0">
                  <a:pos x="97" y="17"/>
                </a:cxn>
                <a:cxn ang="0">
                  <a:pos x="97" y="0"/>
                </a:cxn>
                <a:cxn ang="0">
                  <a:pos x="84" y="3"/>
                </a:cxn>
                <a:cxn ang="0">
                  <a:pos x="65" y="14"/>
                </a:cxn>
                <a:cxn ang="0">
                  <a:pos x="50" y="45"/>
                </a:cxn>
                <a:cxn ang="0">
                  <a:pos x="47" y="35"/>
                </a:cxn>
                <a:cxn ang="0">
                  <a:pos x="38" y="18"/>
                </a:cxn>
                <a:cxn ang="0">
                  <a:pos x="16" y="3"/>
                </a:cxn>
                <a:cxn ang="0">
                  <a:pos x="2" y="3"/>
                </a:cxn>
                <a:cxn ang="0">
                  <a:pos x="6" y="19"/>
                </a:cxn>
                <a:cxn ang="0">
                  <a:pos x="19" y="38"/>
                </a:cxn>
                <a:cxn ang="0">
                  <a:pos x="47" y="48"/>
                </a:cxn>
                <a:cxn ang="0">
                  <a:pos x="47" y="132"/>
                </a:cxn>
                <a:cxn ang="0">
                  <a:pos x="42" y="118"/>
                </a:cxn>
                <a:cxn ang="0">
                  <a:pos x="26" y="103"/>
                </a:cxn>
                <a:cxn ang="0">
                  <a:pos x="12" y="103"/>
                </a:cxn>
                <a:cxn ang="0">
                  <a:pos x="16" y="116"/>
                </a:cxn>
                <a:cxn ang="0">
                  <a:pos x="26" y="132"/>
                </a:cxn>
                <a:cxn ang="0">
                  <a:pos x="47" y="141"/>
                </a:cxn>
                <a:cxn ang="0">
                  <a:pos x="53" y="228"/>
                </a:cxn>
              </a:cxnLst>
              <a:rect l="0" t="0" r="0" b="0"/>
              <a:pathLst>
                <a:path w="100" h="228">
                  <a:moveTo>
                    <a:pt x="53" y="228"/>
                  </a:moveTo>
                  <a:lnTo>
                    <a:pt x="53" y="176"/>
                  </a:lnTo>
                  <a:lnTo>
                    <a:pt x="56" y="176"/>
                  </a:lnTo>
                  <a:lnTo>
                    <a:pt x="60" y="176"/>
                  </a:lnTo>
                  <a:lnTo>
                    <a:pt x="68" y="173"/>
                  </a:lnTo>
                  <a:lnTo>
                    <a:pt x="74" y="169"/>
                  </a:lnTo>
                  <a:lnTo>
                    <a:pt x="81" y="163"/>
                  </a:lnTo>
                  <a:lnTo>
                    <a:pt x="87" y="154"/>
                  </a:lnTo>
                  <a:lnTo>
                    <a:pt x="88" y="141"/>
                  </a:lnTo>
                  <a:lnTo>
                    <a:pt x="87" y="141"/>
                  </a:lnTo>
                  <a:lnTo>
                    <a:pt x="81" y="142"/>
                  </a:lnTo>
                  <a:lnTo>
                    <a:pt x="74" y="143"/>
                  </a:lnTo>
                  <a:lnTo>
                    <a:pt x="66" y="149"/>
                  </a:lnTo>
                  <a:lnTo>
                    <a:pt x="60" y="158"/>
                  </a:lnTo>
                  <a:lnTo>
                    <a:pt x="53" y="173"/>
                  </a:lnTo>
                  <a:lnTo>
                    <a:pt x="53" y="118"/>
                  </a:lnTo>
                  <a:lnTo>
                    <a:pt x="56" y="118"/>
                  </a:lnTo>
                  <a:lnTo>
                    <a:pt x="61" y="116"/>
                  </a:lnTo>
                  <a:lnTo>
                    <a:pt x="69" y="115"/>
                  </a:lnTo>
                  <a:lnTo>
                    <a:pt x="78" y="110"/>
                  </a:lnTo>
                  <a:lnTo>
                    <a:pt x="87" y="103"/>
                  </a:lnTo>
                  <a:lnTo>
                    <a:pt x="92" y="92"/>
                  </a:lnTo>
                  <a:lnTo>
                    <a:pt x="95" y="77"/>
                  </a:lnTo>
                  <a:lnTo>
                    <a:pt x="92" y="77"/>
                  </a:lnTo>
                  <a:lnTo>
                    <a:pt x="88" y="77"/>
                  </a:lnTo>
                  <a:lnTo>
                    <a:pt x="81" y="79"/>
                  </a:lnTo>
                  <a:lnTo>
                    <a:pt x="73" y="81"/>
                  </a:lnTo>
                  <a:lnTo>
                    <a:pt x="65" y="88"/>
                  </a:lnTo>
                  <a:lnTo>
                    <a:pt x="58" y="99"/>
                  </a:lnTo>
                  <a:lnTo>
                    <a:pt x="53" y="115"/>
                  </a:lnTo>
                  <a:lnTo>
                    <a:pt x="53" y="48"/>
                  </a:lnTo>
                  <a:lnTo>
                    <a:pt x="56" y="48"/>
                  </a:lnTo>
                  <a:lnTo>
                    <a:pt x="61" y="48"/>
                  </a:lnTo>
                  <a:lnTo>
                    <a:pt x="68" y="45"/>
                  </a:lnTo>
                  <a:lnTo>
                    <a:pt x="77" y="42"/>
                  </a:lnTo>
                  <a:lnTo>
                    <a:pt x="85" y="37"/>
                  </a:lnTo>
                  <a:lnTo>
                    <a:pt x="93" y="27"/>
                  </a:lnTo>
                  <a:lnTo>
                    <a:pt x="97" y="17"/>
                  </a:lnTo>
                  <a:lnTo>
                    <a:pt x="100" y="0"/>
                  </a:lnTo>
                  <a:lnTo>
                    <a:pt x="97" y="0"/>
                  </a:lnTo>
                  <a:lnTo>
                    <a:pt x="92" y="0"/>
                  </a:lnTo>
                  <a:lnTo>
                    <a:pt x="84" y="3"/>
                  </a:lnTo>
                  <a:lnTo>
                    <a:pt x="74" y="7"/>
                  </a:lnTo>
                  <a:lnTo>
                    <a:pt x="65" y="14"/>
                  </a:lnTo>
                  <a:lnTo>
                    <a:pt x="57" y="27"/>
                  </a:lnTo>
                  <a:lnTo>
                    <a:pt x="50" y="45"/>
                  </a:lnTo>
                  <a:lnTo>
                    <a:pt x="50" y="42"/>
                  </a:lnTo>
                  <a:lnTo>
                    <a:pt x="47" y="35"/>
                  </a:lnTo>
                  <a:lnTo>
                    <a:pt x="43" y="27"/>
                  </a:lnTo>
                  <a:lnTo>
                    <a:pt x="38" y="18"/>
                  </a:lnTo>
                  <a:lnTo>
                    <a:pt x="29" y="10"/>
                  </a:lnTo>
                  <a:lnTo>
                    <a:pt x="16" y="3"/>
                  </a:lnTo>
                  <a:lnTo>
                    <a:pt x="0" y="0"/>
                  </a:lnTo>
                  <a:lnTo>
                    <a:pt x="2" y="3"/>
                  </a:lnTo>
                  <a:lnTo>
                    <a:pt x="3" y="10"/>
                  </a:lnTo>
                  <a:lnTo>
                    <a:pt x="6" y="19"/>
                  </a:lnTo>
                  <a:lnTo>
                    <a:pt x="11" y="29"/>
                  </a:lnTo>
                  <a:lnTo>
                    <a:pt x="19" y="38"/>
                  </a:lnTo>
                  <a:lnTo>
                    <a:pt x="31" y="45"/>
                  </a:lnTo>
                  <a:lnTo>
                    <a:pt x="47" y="48"/>
                  </a:lnTo>
                  <a:lnTo>
                    <a:pt x="47" y="135"/>
                  </a:lnTo>
                  <a:lnTo>
                    <a:pt x="47" y="132"/>
                  </a:lnTo>
                  <a:lnTo>
                    <a:pt x="46" y="126"/>
                  </a:lnTo>
                  <a:lnTo>
                    <a:pt x="42" y="118"/>
                  </a:lnTo>
                  <a:lnTo>
                    <a:pt x="35" y="110"/>
                  </a:lnTo>
                  <a:lnTo>
                    <a:pt x="26" y="103"/>
                  </a:lnTo>
                  <a:lnTo>
                    <a:pt x="12" y="100"/>
                  </a:lnTo>
                  <a:lnTo>
                    <a:pt x="12" y="103"/>
                  </a:lnTo>
                  <a:lnTo>
                    <a:pt x="14" y="108"/>
                  </a:lnTo>
                  <a:lnTo>
                    <a:pt x="16" y="116"/>
                  </a:lnTo>
                  <a:lnTo>
                    <a:pt x="20" y="124"/>
                  </a:lnTo>
                  <a:lnTo>
                    <a:pt x="26" y="132"/>
                  </a:lnTo>
                  <a:lnTo>
                    <a:pt x="35" y="139"/>
                  </a:lnTo>
                  <a:lnTo>
                    <a:pt x="47" y="141"/>
                  </a:lnTo>
                  <a:lnTo>
                    <a:pt x="47" y="228"/>
                  </a:lnTo>
                  <a:lnTo>
                    <a:pt x="53" y="228"/>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1057" name="Freeform 16"/>
            <p:cNvSpPr/>
            <p:nvPr/>
          </p:nvSpPr>
          <p:spPr>
            <a:xfrm>
              <a:off x="2273" y="187"/>
              <a:ext cx="175" cy="402"/>
            </a:xfrm>
            <a:custGeom>
              <a:avLst/>
              <a:gdLst/>
              <a:ahLst/>
              <a:cxnLst>
                <a:cxn ang="0">
                  <a:pos x="93" y="309"/>
                </a:cxn>
                <a:cxn ang="0">
                  <a:pos x="101" y="309"/>
                </a:cxn>
                <a:cxn ang="0">
                  <a:pos x="118" y="304"/>
                </a:cxn>
                <a:cxn ang="0">
                  <a:pos x="138" y="292"/>
                </a:cxn>
                <a:cxn ang="0">
                  <a:pos x="152" y="266"/>
                </a:cxn>
                <a:cxn ang="0">
                  <a:pos x="152" y="247"/>
                </a:cxn>
                <a:cxn ang="0">
                  <a:pos x="138" y="250"/>
                </a:cxn>
                <a:cxn ang="0">
                  <a:pos x="120" y="259"/>
                </a:cxn>
                <a:cxn ang="0">
                  <a:pos x="99" y="285"/>
                </a:cxn>
                <a:cxn ang="0">
                  <a:pos x="93" y="207"/>
                </a:cxn>
                <a:cxn ang="0">
                  <a:pos x="102" y="205"/>
                </a:cxn>
                <a:cxn ang="0">
                  <a:pos x="122" y="200"/>
                </a:cxn>
                <a:cxn ang="0">
                  <a:pos x="147" y="185"/>
                </a:cxn>
                <a:cxn ang="0">
                  <a:pos x="163" y="155"/>
                </a:cxn>
                <a:cxn ang="0">
                  <a:pos x="163" y="134"/>
                </a:cxn>
                <a:cxn ang="0">
                  <a:pos x="149" y="135"/>
                </a:cxn>
                <a:cxn ang="0">
                  <a:pos x="129" y="142"/>
                </a:cxn>
                <a:cxn ang="0">
                  <a:pos x="107" y="162"/>
                </a:cxn>
                <a:cxn ang="0">
                  <a:pos x="93" y="201"/>
                </a:cxn>
                <a:cxn ang="0">
                  <a:pos x="95" y="83"/>
                </a:cxn>
                <a:cxn ang="0">
                  <a:pos x="110" y="81"/>
                </a:cxn>
                <a:cxn ang="0">
                  <a:pos x="134" y="73"/>
                </a:cxn>
                <a:cxn ang="0">
                  <a:pos x="157" y="54"/>
                </a:cxn>
                <a:cxn ang="0">
                  <a:pos x="174" y="23"/>
                </a:cxn>
                <a:cxn ang="0">
                  <a:pos x="174" y="0"/>
                </a:cxn>
                <a:cxn ang="0">
                  <a:pos x="157" y="2"/>
                </a:cxn>
                <a:cxn ang="0">
                  <a:pos x="133" y="10"/>
                </a:cxn>
                <a:cxn ang="0">
                  <a:pos x="107" y="33"/>
                </a:cxn>
                <a:cxn ang="0">
                  <a:pos x="87" y="77"/>
                </a:cxn>
                <a:cxn ang="0">
                  <a:pos x="85" y="68"/>
                </a:cxn>
                <a:cxn ang="0">
                  <a:pos x="75" y="46"/>
                </a:cxn>
                <a:cxn ang="0">
                  <a:pos x="55" y="21"/>
                </a:cxn>
                <a:cxn ang="0">
                  <a:pos x="22" y="3"/>
                </a:cxn>
                <a:cxn ang="0">
                  <a:pos x="1" y="3"/>
                </a:cxn>
                <a:cxn ang="0">
                  <a:pos x="4" y="18"/>
                </a:cxn>
                <a:cxn ang="0">
                  <a:pos x="12" y="42"/>
                </a:cxn>
                <a:cxn ang="0">
                  <a:pos x="31" y="65"/>
                </a:cxn>
                <a:cxn ang="0">
                  <a:pos x="62" y="81"/>
                </a:cxn>
                <a:cxn ang="0">
                  <a:pos x="82" y="238"/>
                </a:cxn>
                <a:cxn ang="0">
                  <a:pos x="80" y="228"/>
                </a:cxn>
                <a:cxn ang="0">
                  <a:pos x="72" y="207"/>
                </a:cxn>
                <a:cxn ang="0">
                  <a:pos x="55" y="185"/>
                </a:cxn>
                <a:cxn ang="0">
                  <a:pos x="21" y="176"/>
                </a:cxn>
                <a:cxn ang="0">
                  <a:pos x="22" y="185"/>
                </a:cxn>
                <a:cxn ang="0">
                  <a:pos x="28" y="205"/>
                </a:cxn>
                <a:cxn ang="0">
                  <a:pos x="41" y="230"/>
                </a:cxn>
                <a:cxn ang="0">
                  <a:pos x="66" y="246"/>
                </a:cxn>
                <a:cxn ang="0">
                  <a:pos x="82" y="402"/>
                </a:cxn>
              </a:cxnLst>
              <a:rect l="0" t="0" r="0" b="0"/>
              <a:pathLst>
                <a:path w="175" h="402">
                  <a:moveTo>
                    <a:pt x="93" y="402"/>
                  </a:moveTo>
                  <a:lnTo>
                    <a:pt x="93" y="309"/>
                  </a:lnTo>
                  <a:lnTo>
                    <a:pt x="95" y="309"/>
                  </a:lnTo>
                  <a:lnTo>
                    <a:pt x="101" y="309"/>
                  </a:lnTo>
                  <a:lnTo>
                    <a:pt x="109" y="308"/>
                  </a:lnTo>
                  <a:lnTo>
                    <a:pt x="118" y="304"/>
                  </a:lnTo>
                  <a:lnTo>
                    <a:pt x="129" y="298"/>
                  </a:lnTo>
                  <a:lnTo>
                    <a:pt x="138" y="292"/>
                  </a:lnTo>
                  <a:lnTo>
                    <a:pt x="147" y="281"/>
                  </a:lnTo>
                  <a:lnTo>
                    <a:pt x="152" y="266"/>
                  </a:lnTo>
                  <a:lnTo>
                    <a:pt x="155" y="247"/>
                  </a:lnTo>
                  <a:lnTo>
                    <a:pt x="152" y="247"/>
                  </a:lnTo>
                  <a:lnTo>
                    <a:pt x="147" y="249"/>
                  </a:lnTo>
                  <a:lnTo>
                    <a:pt x="138" y="250"/>
                  </a:lnTo>
                  <a:lnTo>
                    <a:pt x="129" y="253"/>
                  </a:lnTo>
                  <a:lnTo>
                    <a:pt x="120" y="259"/>
                  </a:lnTo>
                  <a:lnTo>
                    <a:pt x="109" y="270"/>
                  </a:lnTo>
                  <a:lnTo>
                    <a:pt x="99" y="285"/>
                  </a:lnTo>
                  <a:lnTo>
                    <a:pt x="93" y="304"/>
                  </a:lnTo>
                  <a:lnTo>
                    <a:pt x="93" y="207"/>
                  </a:lnTo>
                  <a:lnTo>
                    <a:pt x="95" y="207"/>
                  </a:lnTo>
                  <a:lnTo>
                    <a:pt x="102" y="205"/>
                  </a:lnTo>
                  <a:lnTo>
                    <a:pt x="111" y="204"/>
                  </a:lnTo>
                  <a:lnTo>
                    <a:pt x="122" y="200"/>
                  </a:lnTo>
                  <a:lnTo>
                    <a:pt x="134" y="195"/>
                  </a:lnTo>
                  <a:lnTo>
                    <a:pt x="147" y="185"/>
                  </a:lnTo>
                  <a:lnTo>
                    <a:pt x="156" y="173"/>
                  </a:lnTo>
                  <a:lnTo>
                    <a:pt x="163" y="155"/>
                  </a:lnTo>
                  <a:lnTo>
                    <a:pt x="165" y="134"/>
                  </a:lnTo>
                  <a:lnTo>
                    <a:pt x="163" y="134"/>
                  </a:lnTo>
                  <a:lnTo>
                    <a:pt x="157" y="134"/>
                  </a:lnTo>
                  <a:lnTo>
                    <a:pt x="149" y="135"/>
                  </a:lnTo>
                  <a:lnTo>
                    <a:pt x="140" y="137"/>
                  </a:lnTo>
                  <a:lnTo>
                    <a:pt x="129" y="142"/>
                  </a:lnTo>
                  <a:lnTo>
                    <a:pt x="118" y="150"/>
                  </a:lnTo>
                  <a:lnTo>
                    <a:pt x="107" y="162"/>
                  </a:lnTo>
                  <a:lnTo>
                    <a:pt x="99" y="178"/>
                  </a:lnTo>
                  <a:lnTo>
                    <a:pt x="93" y="201"/>
                  </a:lnTo>
                  <a:lnTo>
                    <a:pt x="93" y="83"/>
                  </a:lnTo>
                  <a:lnTo>
                    <a:pt x="95" y="83"/>
                  </a:lnTo>
                  <a:lnTo>
                    <a:pt x="101" y="83"/>
                  </a:lnTo>
                  <a:lnTo>
                    <a:pt x="110" y="81"/>
                  </a:lnTo>
                  <a:lnTo>
                    <a:pt x="122" y="77"/>
                  </a:lnTo>
                  <a:lnTo>
                    <a:pt x="134" y="73"/>
                  </a:lnTo>
                  <a:lnTo>
                    <a:pt x="147" y="65"/>
                  </a:lnTo>
                  <a:lnTo>
                    <a:pt x="157" y="54"/>
                  </a:lnTo>
                  <a:lnTo>
                    <a:pt x="167" y="41"/>
                  </a:lnTo>
                  <a:lnTo>
                    <a:pt x="174" y="23"/>
                  </a:lnTo>
                  <a:lnTo>
                    <a:pt x="175" y="0"/>
                  </a:lnTo>
                  <a:lnTo>
                    <a:pt x="174" y="0"/>
                  </a:lnTo>
                  <a:lnTo>
                    <a:pt x="167" y="0"/>
                  </a:lnTo>
                  <a:lnTo>
                    <a:pt x="157" y="2"/>
                  </a:lnTo>
                  <a:lnTo>
                    <a:pt x="145" y="4"/>
                  </a:lnTo>
                  <a:lnTo>
                    <a:pt x="133" y="10"/>
                  </a:lnTo>
                  <a:lnTo>
                    <a:pt x="120" y="19"/>
                  </a:lnTo>
                  <a:lnTo>
                    <a:pt x="107" y="33"/>
                  </a:lnTo>
                  <a:lnTo>
                    <a:pt x="97" y="52"/>
                  </a:lnTo>
                  <a:lnTo>
                    <a:pt x="87" y="77"/>
                  </a:lnTo>
                  <a:lnTo>
                    <a:pt x="87" y="75"/>
                  </a:lnTo>
                  <a:lnTo>
                    <a:pt x="85" y="68"/>
                  </a:lnTo>
                  <a:lnTo>
                    <a:pt x="80" y="58"/>
                  </a:lnTo>
                  <a:lnTo>
                    <a:pt x="75" y="46"/>
                  </a:lnTo>
                  <a:lnTo>
                    <a:pt x="66" y="33"/>
                  </a:lnTo>
                  <a:lnTo>
                    <a:pt x="55" y="21"/>
                  </a:lnTo>
                  <a:lnTo>
                    <a:pt x="40" y="10"/>
                  </a:lnTo>
                  <a:lnTo>
                    <a:pt x="22" y="3"/>
                  </a:lnTo>
                  <a:lnTo>
                    <a:pt x="0" y="0"/>
                  </a:lnTo>
                  <a:lnTo>
                    <a:pt x="1" y="3"/>
                  </a:lnTo>
                  <a:lnTo>
                    <a:pt x="1" y="10"/>
                  </a:lnTo>
                  <a:lnTo>
                    <a:pt x="4" y="18"/>
                  </a:lnTo>
                  <a:lnTo>
                    <a:pt x="6" y="30"/>
                  </a:lnTo>
                  <a:lnTo>
                    <a:pt x="12" y="42"/>
                  </a:lnTo>
                  <a:lnTo>
                    <a:pt x="20" y="54"/>
                  </a:lnTo>
                  <a:lnTo>
                    <a:pt x="31" y="65"/>
                  </a:lnTo>
                  <a:lnTo>
                    <a:pt x="44" y="75"/>
                  </a:lnTo>
                  <a:lnTo>
                    <a:pt x="62" y="81"/>
                  </a:lnTo>
                  <a:lnTo>
                    <a:pt x="82" y="83"/>
                  </a:lnTo>
                  <a:lnTo>
                    <a:pt x="82" y="238"/>
                  </a:lnTo>
                  <a:lnTo>
                    <a:pt x="82" y="235"/>
                  </a:lnTo>
                  <a:lnTo>
                    <a:pt x="80" y="228"/>
                  </a:lnTo>
                  <a:lnTo>
                    <a:pt x="78" y="217"/>
                  </a:lnTo>
                  <a:lnTo>
                    <a:pt x="72" y="207"/>
                  </a:lnTo>
                  <a:lnTo>
                    <a:pt x="66" y="196"/>
                  </a:lnTo>
                  <a:lnTo>
                    <a:pt x="55" y="185"/>
                  </a:lnTo>
                  <a:lnTo>
                    <a:pt x="40" y="178"/>
                  </a:lnTo>
                  <a:lnTo>
                    <a:pt x="21" y="176"/>
                  </a:lnTo>
                  <a:lnTo>
                    <a:pt x="21" y="178"/>
                  </a:lnTo>
                  <a:lnTo>
                    <a:pt x="22" y="185"/>
                  </a:lnTo>
                  <a:lnTo>
                    <a:pt x="24" y="195"/>
                  </a:lnTo>
                  <a:lnTo>
                    <a:pt x="28" y="205"/>
                  </a:lnTo>
                  <a:lnTo>
                    <a:pt x="33" y="217"/>
                  </a:lnTo>
                  <a:lnTo>
                    <a:pt x="41" y="230"/>
                  </a:lnTo>
                  <a:lnTo>
                    <a:pt x="52" y="239"/>
                  </a:lnTo>
                  <a:lnTo>
                    <a:pt x="66" y="246"/>
                  </a:lnTo>
                  <a:lnTo>
                    <a:pt x="82" y="247"/>
                  </a:lnTo>
                  <a:lnTo>
                    <a:pt x="82" y="402"/>
                  </a:lnTo>
                  <a:lnTo>
                    <a:pt x="93" y="402"/>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1058" name="Freeform 17"/>
            <p:cNvSpPr/>
            <p:nvPr/>
          </p:nvSpPr>
          <p:spPr>
            <a:xfrm>
              <a:off x="2161" y="216"/>
              <a:ext cx="97" cy="373"/>
            </a:xfrm>
            <a:custGeom>
              <a:avLst/>
              <a:gdLst/>
              <a:ahLst/>
              <a:cxnLst>
                <a:cxn ang="0">
                  <a:pos x="52" y="237"/>
                </a:cxn>
                <a:cxn ang="0">
                  <a:pos x="59" y="237"/>
                </a:cxn>
                <a:cxn ang="0">
                  <a:pos x="74" y="232"/>
                </a:cxn>
                <a:cxn ang="0">
                  <a:pos x="90" y="218"/>
                </a:cxn>
                <a:cxn ang="0">
                  <a:pos x="97" y="193"/>
                </a:cxn>
                <a:cxn ang="0">
                  <a:pos x="89" y="193"/>
                </a:cxn>
                <a:cxn ang="0">
                  <a:pos x="71" y="197"/>
                </a:cxn>
                <a:cxn ang="0">
                  <a:pos x="56" y="215"/>
                </a:cxn>
                <a:cxn ang="0">
                  <a:pos x="52" y="147"/>
                </a:cxn>
                <a:cxn ang="0">
                  <a:pos x="59" y="147"/>
                </a:cxn>
                <a:cxn ang="0">
                  <a:pos x="74" y="141"/>
                </a:cxn>
                <a:cxn ang="0">
                  <a:pos x="90" y="128"/>
                </a:cxn>
                <a:cxn ang="0">
                  <a:pos x="97" y="102"/>
                </a:cxn>
                <a:cxn ang="0">
                  <a:pos x="89" y="102"/>
                </a:cxn>
                <a:cxn ang="0">
                  <a:pos x="71" y="109"/>
                </a:cxn>
                <a:cxn ang="0">
                  <a:pos x="56" y="126"/>
                </a:cxn>
                <a:cxn ang="0">
                  <a:pos x="52" y="46"/>
                </a:cxn>
                <a:cxn ang="0">
                  <a:pos x="51" y="37"/>
                </a:cxn>
                <a:cxn ang="0">
                  <a:pos x="45" y="23"/>
                </a:cxn>
                <a:cxn ang="0">
                  <a:pos x="32" y="6"/>
                </a:cxn>
                <a:cxn ang="0">
                  <a:pos x="6" y="0"/>
                </a:cxn>
                <a:cxn ang="0">
                  <a:pos x="8" y="9"/>
                </a:cxn>
                <a:cxn ang="0">
                  <a:pos x="16" y="27"/>
                </a:cxn>
                <a:cxn ang="0">
                  <a:pos x="33" y="43"/>
                </a:cxn>
                <a:cxn ang="0">
                  <a:pos x="45" y="113"/>
                </a:cxn>
                <a:cxn ang="0">
                  <a:pos x="45" y="106"/>
                </a:cxn>
                <a:cxn ang="0">
                  <a:pos x="40" y="90"/>
                </a:cxn>
                <a:cxn ang="0">
                  <a:pos x="27" y="75"/>
                </a:cxn>
                <a:cxn ang="0">
                  <a:pos x="1" y="67"/>
                </a:cxn>
                <a:cxn ang="0">
                  <a:pos x="0" y="75"/>
                </a:cxn>
                <a:cxn ang="0">
                  <a:pos x="2" y="91"/>
                </a:cxn>
                <a:cxn ang="0">
                  <a:pos x="14" y="109"/>
                </a:cxn>
                <a:cxn ang="0">
                  <a:pos x="45" y="118"/>
                </a:cxn>
                <a:cxn ang="0">
                  <a:pos x="45" y="207"/>
                </a:cxn>
                <a:cxn ang="0">
                  <a:pos x="43" y="195"/>
                </a:cxn>
                <a:cxn ang="0">
                  <a:pos x="33" y="182"/>
                </a:cxn>
                <a:cxn ang="0">
                  <a:pos x="12" y="175"/>
                </a:cxn>
                <a:cxn ang="0">
                  <a:pos x="10" y="182"/>
                </a:cxn>
                <a:cxn ang="0">
                  <a:pos x="13" y="197"/>
                </a:cxn>
                <a:cxn ang="0">
                  <a:pos x="29" y="211"/>
                </a:cxn>
                <a:cxn ang="0">
                  <a:pos x="45" y="373"/>
                </a:cxn>
              </a:cxnLst>
              <a:rect l="0" t="0" r="0" b="0"/>
              <a:pathLst>
                <a:path w="97" h="373">
                  <a:moveTo>
                    <a:pt x="52" y="373"/>
                  </a:moveTo>
                  <a:lnTo>
                    <a:pt x="52" y="237"/>
                  </a:lnTo>
                  <a:lnTo>
                    <a:pt x="54" y="237"/>
                  </a:lnTo>
                  <a:lnTo>
                    <a:pt x="59" y="237"/>
                  </a:lnTo>
                  <a:lnTo>
                    <a:pt x="66" y="236"/>
                  </a:lnTo>
                  <a:lnTo>
                    <a:pt x="74" y="232"/>
                  </a:lnTo>
                  <a:lnTo>
                    <a:pt x="82" y="226"/>
                  </a:lnTo>
                  <a:lnTo>
                    <a:pt x="90" y="218"/>
                  </a:lnTo>
                  <a:lnTo>
                    <a:pt x="95" y="207"/>
                  </a:lnTo>
                  <a:lnTo>
                    <a:pt x="97" y="193"/>
                  </a:lnTo>
                  <a:lnTo>
                    <a:pt x="94" y="193"/>
                  </a:lnTo>
                  <a:lnTo>
                    <a:pt x="89" y="193"/>
                  </a:lnTo>
                  <a:lnTo>
                    <a:pt x="81" y="194"/>
                  </a:lnTo>
                  <a:lnTo>
                    <a:pt x="71" y="197"/>
                  </a:lnTo>
                  <a:lnTo>
                    <a:pt x="63" y="205"/>
                  </a:lnTo>
                  <a:lnTo>
                    <a:pt x="56" y="215"/>
                  </a:lnTo>
                  <a:lnTo>
                    <a:pt x="52" y="232"/>
                  </a:lnTo>
                  <a:lnTo>
                    <a:pt x="52" y="147"/>
                  </a:lnTo>
                  <a:lnTo>
                    <a:pt x="54" y="147"/>
                  </a:lnTo>
                  <a:lnTo>
                    <a:pt x="59" y="147"/>
                  </a:lnTo>
                  <a:lnTo>
                    <a:pt x="66" y="144"/>
                  </a:lnTo>
                  <a:lnTo>
                    <a:pt x="74" y="141"/>
                  </a:lnTo>
                  <a:lnTo>
                    <a:pt x="82" y="136"/>
                  </a:lnTo>
                  <a:lnTo>
                    <a:pt x="90" y="128"/>
                  </a:lnTo>
                  <a:lnTo>
                    <a:pt x="95" y="117"/>
                  </a:lnTo>
                  <a:lnTo>
                    <a:pt x="97" y="102"/>
                  </a:lnTo>
                  <a:lnTo>
                    <a:pt x="94" y="102"/>
                  </a:lnTo>
                  <a:lnTo>
                    <a:pt x="89" y="102"/>
                  </a:lnTo>
                  <a:lnTo>
                    <a:pt x="81" y="105"/>
                  </a:lnTo>
                  <a:lnTo>
                    <a:pt x="71" y="109"/>
                  </a:lnTo>
                  <a:lnTo>
                    <a:pt x="63" y="116"/>
                  </a:lnTo>
                  <a:lnTo>
                    <a:pt x="56" y="126"/>
                  </a:lnTo>
                  <a:lnTo>
                    <a:pt x="52" y="141"/>
                  </a:lnTo>
                  <a:lnTo>
                    <a:pt x="52" y="46"/>
                  </a:lnTo>
                  <a:lnTo>
                    <a:pt x="51" y="43"/>
                  </a:lnTo>
                  <a:lnTo>
                    <a:pt x="51" y="37"/>
                  </a:lnTo>
                  <a:lnTo>
                    <a:pt x="49" y="31"/>
                  </a:lnTo>
                  <a:lnTo>
                    <a:pt x="45" y="23"/>
                  </a:lnTo>
                  <a:lnTo>
                    <a:pt x="40" y="15"/>
                  </a:lnTo>
                  <a:lnTo>
                    <a:pt x="32" y="6"/>
                  </a:lnTo>
                  <a:lnTo>
                    <a:pt x="21" y="2"/>
                  </a:lnTo>
                  <a:lnTo>
                    <a:pt x="6" y="0"/>
                  </a:lnTo>
                  <a:lnTo>
                    <a:pt x="6" y="2"/>
                  </a:lnTo>
                  <a:lnTo>
                    <a:pt x="8" y="9"/>
                  </a:lnTo>
                  <a:lnTo>
                    <a:pt x="12" y="17"/>
                  </a:lnTo>
                  <a:lnTo>
                    <a:pt x="16" y="27"/>
                  </a:lnTo>
                  <a:lnTo>
                    <a:pt x="23" y="36"/>
                  </a:lnTo>
                  <a:lnTo>
                    <a:pt x="33" y="43"/>
                  </a:lnTo>
                  <a:lnTo>
                    <a:pt x="45" y="46"/>
                  </a:lnTo>
                  <a:lnTo>
                    <a:pt x="45" y="113"/>
                  </a:lnTo>
                  <a:lnTo>
                    <a:pt x="45" y="112"/>
                  </a:lnTo>
                  <a:lnTo>
                    <a:pt x="45" y="106"/>
                  </a:lnTo>
                  <a:lnTo>
                    <a:pt x="44" y="98"/>
                  </a:lnTo>
                  <a:lnTo>
                    <a:pt x="40" y="90"/>
                  </a:lnTo>
                  <a:lnTo>
                    <a:pt x="35" y="82"/>
                  </a:lnTo>
                  <a:lnTo>
                    <a:pt x="27" y="75"/>
                  </a:lnTo>
                  <a:lnTo>
                    <a:pt x="16" y="70"/>
                  </a:lnTo>
                  <a:lnTo>
                    <a:pt x="1" y="67"/>
                  </a:lnTo>
                  <a:lnTo>
                    <a:pt x="0" y="70"/>
                  </a:lnTo>
                  <a:lnTo>
                    <a:pt x="0" y="75"/>
                  </a:lnTo>
                  <a:lnTo>
                    <a:pt x="0" y="82"/>
                  </a:lnTo>
                  <a:lnTo>
                    <a:pt x="2" y="91"/>
                  </a:lnTo>
                  <a:lnTo>
                    <a:pt x="6" y="100"/>
                  </a:lnTo>
                  <a:lnTo>
                    <a:pt x="14" y="109"/>
                  </a:lnTo>
                  <a:lnTo>
                    <a:pt x="28" y="114"/>
                  </a:lnTo>
                  <a:lnTo>
                    <a:pt x="45" y="118"/>
                  </a:lnTo>
                  <a:lnTo>
                    <a:pt x="45" y="209"/>
                  </a:lnTo>
                  <a:lnTo>
                    <a:pt x="45" y="207"/>
                  </a:lnTo>
                  <a:lnTo>
                    <a:pt x="45" y="202"/>
                  </a:lnTo>
                  <a:lnTo>
                    <a:pt x="43" y="195"/>
                  </a:lnTo>
                  <a:lnTo>
                    <a:pt x="40" y="188"/>
                  </a:lnTo>
                  <a:lnTo>
                    <a:pt x="33" y="182"/>
                  </a:lnTo>
                  <a:lnTo>
                    <a:pt x="24" y="178"/>
                  </a:lnTo>
                  <a:lnTo>
                    <a:pt x="12" y="175"/>
                  </a:lnTo>
                  <a:lnTo>
                    <a:pt x="12" y="178"/>
                  </a:lnTo>
                  <a:lnTo>
                    <a:pt x="10" y="182"/>
                  </a:lnTo>
                  <a:lnTo>
                    <a:pt x="10" y="188"/>
                  </a:lnTo>
                  <a:lnTo>
                    <a:pt x="13" y="197"/>
                  </a:lnTo>
                  <a:lnTo>
                    <a:pt x="20" y="205"/>
                  </a:lnTo>
                  <a:lnTo>
                    <a:pt x="29" y="211"/>
                  </a:lnTo>
                  <a:lnTo>
                    <a:pt x="45" y="215"/>
                  </a:lnTo>
                  <a:lnTo>
                    <a:pt x="45" y="373"/>
                  </a:lnTo>
                  <a:lnTo>
                    <a:pt x="52" y="373"/>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1059" name="Freeform 18"/>
            <p:cNvSpPr/>
            <p:nvPr/>
          </p:nvSpPr>
          <p:spPr>
            <a:xfrm>
              <a:off x="2708" y="216"/>
              <a:ext cx="97" cy="373"/>
            </a:xfrm>
            <a:custGeom>
              <a:avLst/>
              <a:gdLst/>
              <a:ahLst/>
              <a:cxnLst>
                <a:cxn ang="0">
                  <a:pos x="51" y="237"/>
                </a:cxn>
                <a:cxn ang="0">
                  <a:pos x="60" y="237"/>
                </a:cxn>
                <a:cxn ang="0">
                  <a:pos x="74" y="232"/>
                </a:cxn>
                <a:cxn ang="0">
                  <a:pos x="91" y="218"/>
                </a:cxn>
                <a:cxn ang="0">
                  <a:pos x="97" y="193"/>
                </a:cxn>
                <a:cxn ang="0">
                  <a:pos x="89" y="193"/>
                </a:cxn>
                <a:cxn ang="0">
                  <a:pos x="72" y="197"/>
                </a:cxn>
                <a:cxn ang="0">
                  <a:pos x="55" y="215"/>
                </a:cxn>
                <a:cxn ang="0">
                  <a:pos x="51" y="147"/>
                </a:cxn>
                <a:cxn ang="0">
                  <a:pos x="60" y="147"/>
                </a:cxn>
                <a:cxn ang="0">
                  <a:pos x="74" y="141"/>
                </a:cxn>
                <a:cxn ang="0">
                  <a:pos x="91" y="128"/>
                </a:cxn>
                <a:cxn ang="0">
                  <a:pos x="97" y="102"/>
                </a:cxn>
                <a:cxn ang="0">
                  <a:pos x="89" y="102"/>
                </a:cxn>
                <a:cxn ang="0">
                  <a:pos x="72" y="109"/>
                </a:cxn>
                <a:cxn ang="0">
                  <a:pos x="55" y="126"/>
                </a:cxn>
                <a:cxn ang="0">
                  <a:pos x="51" y="46"/>
                </a:cxn>
                <a:cxn ang="0">
                  <a:pos x="51" y="37"/>
                </a:cxn>
                <a:cxn ang="0">
                  <a:pos x="46" y="23"/>
                </a:cxn>
                <a:cxn ang="0">
                  <a:pos x="33" y="6"/>
                </a:cxn>
                <a:cxn ang="0">
                  <a:pos x="7" y="0"/>
                </a:cxn>
                <a:cxn ang="0">
                  <a:pos x="8" y="9"/>
                </a:cxn>
                <a:cxn ang="0">
                  <a:pos x="16" y="27"/>
                </a:cxn>
                <a:cxn ang="0">
                  <a:pos x="34" y="43"/>
                </a:cxn>
                <a:cxn ang="0">
                  <a:pos x="46" y="113"/>
                </a:cxn>
                <a:cxn ang="0">
                  <a:pos x="46" y="106"/>
                </a:cxn>
                <a:cxn ang="0">
                  <a:pos x="41" y="90"/>
                </a:cxn>
                <a:cxn ang="0">
                  <a:pos x="27" y="75"/>
                </a:cxn>
                <a:cxn ang="0">
                  <a:pos x="0" y="67"/>
                </a:cxn>
                <a:cxn ang="0">
                  <a:pos x="0" y="75"/>
                </a:cxn>
                <a:cxn ang="0">
                  <a:pos x="3" y="91"/>
                </a:cxn>
                <a:cxn ang="0">
                  <a:pos x="15" y="109"/>
                </a:cxn>
                <a:cxn ang="0">
                  <a:pos x="46" y="118"/>
                </a:cxn>
                <a:cxn ang="0">
                  <a:pos x="46" y="207"/>
                </a:cxn>
                <a:cxn ang="0">
                  <a:pos x="43" y="195"/>
                </a:cxn>
                <a:cxn ang="0">
                  <a:pos x="34" y="182"/>
                </a:cxn>
                <a:cxn ang="0">
                  <a:pos x="12" y="175"/>
                </a:cxn>
                <a:cxn ang="0">
                  <a:pos x="11" y="182"/>
                </a:cxn>
                <a:cxn ang="0">
                  <a:pos x="14" y="197"/>
                </a:cxn>
                <a:cxn ang="0">
                  <a:pos x="30" y="211"/>
                </a:cxn>
                <a:cxn ang="0">
                  <a:pos x="46" y="373"/>
                </a:cxn>
              </a:cxnLst>
              <a:rect l="0" t="0" r="0" b="0"/>
              <a:pathLst>
                <a:path w="97" h="373">
                  <a:moveTo>
                    <a:pt x="51" y="373"/>
                  </a:moveTo>
                  <a:lnTo>
                    <a:pt x="51" y="237"/>
                  </a:lnTo>
                  <a:lnTo>
                    <a:pt x="54" y="237"/>
                  </a:lnTo>
                  <a:lnTo>
                    <a:pt x="60" y="237"/>
                  </a:lnTo>
                  <a:lnTo>
                    <a:pt x="66" y="236"/>
                  </a:lnTo>
                  <a:lnTo>
                    <a:pt x="74" y="232"/>
                  </a:lnTo>
                  <a:lnTo>
                    <a:pt x="82" y="226"/>
                  </a:lnTo>
                  <a:lnTo>
                    <a:pt x="91" y="218"/>
                  </a:lnTo>
                  <a:lnTo>
                    <a:pt x="95" y="207"/>
                  </a:lnTo>
                  <a:lnTo>
                    <a:pt x="97" y="193"/>
                  </a:lnTo>
                  <a:lnTo>
                    <a:pt x="95" y="193"/>
                  </a:lnTo>
                  <a:lnTo>
                    <a:pt x="89" y="193"/>
                  </a:lnTo>
                  <a:lnTo>
                    <a:pt x="81" y="194"/>
                  </a:lnTo>
                  <a:lnTo>
                    <a:pt x="72" y="197"/>
                  </a:lnTo>
                  <a:lnTo>
                    <a:pt x="64" y="205"/>
                  </a:lnTo>
                  <a:lnTo>
                    <a:pt x="55" y="215"/>
                  </a:lnTo>
                  <a:lnTo>
                    <a:pt x="51" y="232"/>
                  </a:lnTo>
                  <a:lnTo>
                    <a:pt x="51" y="147"/>
                  </a:lnTo>
                  <a:lnTo>
                    <a:pt x="54" y="147"/>
                  </a:lnTo>
                  <a:lnTo>
                    <a:pt x="60" y="147"/>
                  </a:lnTo>
                  <a:lnTo>
                    <a:pt x="66" y="144"/>
                  </a:lnTo>
                  <a:lnTo>
                    <a:pt x="74" y="141"/>
                  </a:lnTo>
                  <a:lnTo>
                    <a:pt x="82" y="136"/>
                  </a:lnTo>
                  <a:lnTo>
                    <a:pt x="91" y="128"/>
                  </a:lnTo>
                  <a:lnTo>
                    <a:pt x="95" y="117"/>
                  </a:lnTo>
                  <a:lnTo>
                    <a:pt x="97" y="102"/>
                  </a:lnTo>
                  <a:lnTo>
                    <a:pt x="95" y="102"/>
                  </a:lnTo>
                  <a:lnTo>
                    <a:pt x="89" y="102"/>
                  </a:lnTo>
                  <a:lnTo>
                    <a:pt x="81" y="105"/>
                  </a:lnTo>
                  <a:lnTo>
                    <a:pt x="72" y="109"/>
                  </a:lnTo>
                  <a:lnTo>
                    <a:pt x="64" y="116"/>
                  </a:lnTo>
                  <a:lnTo>
                    <a:pt x="55" y="126"/>
                  </a:lnTo>
                  <a:lnTo>
                    <a:pt x="51" y="141"/>
                  </a:lnTo>
                  <a:lnTo>
                    <a:pt x="51" y="46"/>
                  </a:lnTo>
                  <a:lnTo>
                    <a:pt x="51" y="43"/>
                  </a:lnTo>
                  <a:lnTo>
                    <a:pt x="51" y="37"/>
                  </a:lnTo>
                  <a:lnTo>
                    <a:pt x="49" y="31"/>
                  </a:lnTo>
                  <a:lnTo>
                    <a:pt x="46" y="23"/>
                  </a:lnTo>
                  <a:lnTo>
                    <a:pt x="41" y="15"/>
                  </a:lnTo>
                  <a:lnTo>
                    <a:pt x="33" y="6"/>
                  </a:lnTo>
                  <a:lnTo>
                    <a:pt x="22" y="2"/>
                  </a:lnTo>
                  <a:lnTo>
                    <a:pt x="7" y="0"/>
                  </a:lnTo>
                  <a:lnTo>
                    <a:pt x="7" y="2"/>
                  </a:lnTo>
                  <a:lnTo>
                    <a:pt x="8" y="9"/>
                  </a:lnTo>
                  <a:lnTo>
                    <a:pt x="11" y="17"/>
                  </a:lnTo>
                  <a:lnTo>
                    <a:pt x="16" y="27"/>
                  </a:lnTo>
                  <a:lnTo>
                    <a:pt x="23" y="36"/>
                  </a:lnTo>
                  <a:lnTo>
                    <a:pt x="34" y="43"/>
                  </a:lnTo>
                  <a:lnTo>
                    <a:pt x="46" y="46"/>
                  </a:lnTo>
                  <a:lnTo>
                    <a:pt x="46" y="113"/>
                  </a:lnTo>
                  <a:lnTo>
                    <a:pt x="46" y="112"/>
                  </a:lnTo>
                  <a:lnTo>
                    <a:pt x="46" y="106"/>
                  </a:lnTo>
                  <a:lnTo>
                    <a:pt x="43" y="98"/>
                  </a:lnTo>
                  <a:lnTo>
                    <a:pt x="41" y="90"/>
                  </a:lnTo>
                  <a:lnTo>
                    <a:pt x="35" y="82"/>
                  </a:lnTo>
                  <a:lnTo>
                    <a:pt x="27" y="75"/>
                  </a:lnTo>
                  <a:lnTo>
                    <a:pt x="16" y="70"/>
                  </a:lnTo>
                  <a:lnTo>
                    <a:pt x="0" y="67"/>
                  </a:lnTo>
                  <a:lnTo>
                    <a:pt x="0" y="70"/>
                  </a:lnTo>
                  <a:lnTo>
                    <a:pt x="0" y="75"/>
                  </a:lnTo>
                  <a:lnTo>
                    <a:pt x="0" y="82"/>
                  </a:lnTo>
                  <a:lnTo>
                    <a:pt x="3" y="91"/>
                  </a:lnTo>
                  <a:lnTo>
                    <a:pt x="7" y="100"/>
                  </a:lnTo>
                  <a:lnTo>
                    <a:pt x="15" y="109"/>
                  </a:lnTo>
                  <a:lnTo>
                    <a:pt x="28" y="114"/>
                  </a:lnTo>
                  <a:lnTo>
                    <a:pt x="46" y="118"/>
                  </a:lnTo>
                  <a:lnTo>
                    <a:pt x="46" y="209"/>
                  </a:lnTo>
                  <a:lnTo>
                    <a:pt x="46" y="207"/>
                  </a:lnTo>
                  <a:lnTo>
                    <a:pt x="45" y="202"/>
                  </a:lnTo>
                  <a:lnTo>
                    <a:pt x="43" y="195"/>
                  </a:lnTo>
                  <a:lnTo>
                    <a:pt x="39" y="188"/>
                  </a:lnTo>
                  <a:lnTo>
                    <a:pt x="34" y="182"/>
                  </a:lnTo>
                  <a:lnTo>
                    <a:pt x="24" y="178"/>
                  </a:lnTo>
                  <a:lnTo>
                    <a:pt x="12" y="175"/>
                  </a:lnTo>
                  <a:lnTo>
                    <a:pt x="12" y="178"/>
                  </a:lnTo>
                  <a:lnTo>
                    <a:pt x="11" y="182"/>
                  </a:lnTo>
                  <a:lnTo>
                    <a:pt x="11" y="188"/>
                  </a:lnTo>
                  <a:lnTo>
                    <a:pt x="14" y="197"/>
                  </a:lnTo>
                  <a:lnTo>
                    <a:pt x="19" y="205"/>
                  </a:lnTo>
                  <a:lnTo>
                    <a:pt x="30" y="211"/>
                  </a:lnTo>
                  <a:lnTo>
                    <a:pt x="46" y="215"/>
                  </a:lnTo>
                  <a:lnTo>
                    <a:pt x="46" y="373"/>
                  </a:lnTo>
                  <a:lnTo>
                    <a:pt x="51" y="373"/>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grpSp>
      <p:sp>
        <p:nvSpPr>
          <p:cNvPr id="1027" name="Freeform 19"/>
          <p:cNvSpPr/>
          <p:nvPr/>
        </p:nvSpPr>
        <p:spPr>
          <a:xfrm>
            <a:off x="95250" y="6446838"/>
            <a:ext cx="8970963" cy="31432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0" y="0"/>
              </a:cxn>
              <a:cxn ang="0">
                <a:pos x="2147483646" y="2147483646"/>
              </a:cxn>
            </a:cxnLst>
            <a:rect l="0" t="0" r="0" b="0"/>
            <a:pathLst>
              <a:path w="5651" h="198">
                <a:moveTo>
                  <a:pt x="4" y="198"/>
                </a:moveTo>
                <a:lnTo>
                  <a:pt x="5651" y="198"/>
                </a:lnTo>
                <a:lnTo>
                  <a:pt x="5646" y="94"/>
                </a:lnTo>
                <a:lnTo>
                  <a:pt x="1491" y="94"/>
                </a:lnTo>
                <a:lnTo>
                  <a:pt x="1343" y="2"/>
                </a:lnTo>
                <a:lnTo>
                  <a:pt x="0" y="0"/>
                </a:lnTo>
                <a:lnTo>
                  <a:pt x="4" y="198"/>
                </a:lnTo>
                <a:close/>
              </a:path>
            </a:pathLst>
          </a:custGeom>
          <a:solidFill>
            <a:schemeClr val="tx1">
              <a:alpha val="100000"/>
            </a:schemeClr>
          </a:solidFill>
          <a:ln w="9525">
            <a:noFill/>
          </a:ln>
        </p:spPr>
        <p:txBody>
          <a:bodyPr/>
          <a:lstStyle/>
          <a:p>
            <a:endParaRPr lang="zh-CN" altLang="en-US"/>
          </a:p>
        </p:txBody>
      </p:sp>
      <p:sp>
        <p:nvSpPr>
          <p:cNvPr id="1028" name="Freeform 20"/>
          <p:cNvSpPr/>
          <p:nvPr/>
        </p:nvSpPr>
        <p:spPr>
          <a:xfrm>
            <a:off x="95250" y="6491288"/>
            <a:ext cx="8975725" cy="279400"/>
          </a:xfrm>
          <a:custGeom>
            <a:avLst/>
            <a:gdLst/>
            <a:ahLst/>
            <a:cxnLst>
              <a:cxn ang="0">
                <a:pos x="0" y="2147483646"/>
              </a:cxn>
              <a:cxn ang="0">
                <a:pos x="2147483646" y="2147483646"/>
              </a:cxn>
              <a:cxn ang="0">
                <a:pos x="2147483646" y="2147483646"/>
              </a:cxn>
              <a:cxn ang="0">
                <a:pos x="2147483646" y="2147483646"/>
              </a:cxn>
              <a:cxn ang="0">
                <a:pos x="2147483646" y="2147483646"/>
              </a:cxn>
              <a:cxn ang="0">
                <a:pos x="0" y="0"/>
              </a:cxn>
              <a:cxn ang="0">
                <a:pos x="0" y="2147483646"/>
              </a:cxn>
            </a:cxnLst>
            <a:rect l="0" t="0" r="0" b="0"/>
            <a:pathLst>
              <a:path w="5650" h="176">
                <a:moveTo>
                  <a:pt x="0" y="176"/>
                </a:moveTo>
                <a:lnTo>
                  <a:pt x="5650" y="169"/>
                </a:lnTo>
                <a:lnTo>
                  <a:pt x="5646" y="95"/>
                </a:lnTo>
                <a:lnTo>
                  <a:pt x="1478" y="95"/>
                </a:lnTo>
                <a:lnTo>
                  <a:pt x="1317" y="3"/>
                </a:lnTo>
                <a:lnTo>
                  <a:pt x="0" y="0"/>
                </a:lnTo>
                <a:lnTo>
                  <a:pt x="0" y="176"/>
                </a:lnTo>
                <a:close/>
              </a:path>
            </a:pathLst>
          </a:custGeom>
          <a:solidFill>
            <a:schemeClr val="bg1">
              <a:alpha val="100000"/>
            </a:schemeClr>
          </a:solidFill>
          <a:ln w="9525">
            <a:noFill/>
          </a:ln>
        </p:spPr>
        <p:txBody>
          <a:bodyPr/>
          <a:lstStyle/>
          <a:p>
            <a:endParaRPr lang="zh-CN" altLang="en-US"/>
          </a:p>
        </p:txBody>
      </p:sp>
      <p:sp>
        <p:nvSpPr>
          <p:cNvPr id="1029" name="Freeform 21" descr="Dark upward diagonal"/>
          <p:cNvSpPr/>
          <p:nvPr/>
        </p:nvSpPr>
        <p:spPr>
          <a:xfrm>
            <a:off x="92075" y="98425"/>
            <a:ext cx="8956675" cy="179388"/>
          </a:xfrm>
          <a:custGeom>
            <a:avLst/>
            <a:gdLst/>
            <a:ahLst/>
            <a:cxnLst>
              <a:cxn ang="0">
                <a:pos x="0" y="0"/>
              </a:cxn>
              <a:cxn ang="0">
                <a:pos x="2147483646" y="0"/>
              </a:cxn>
              <a:cxn ang="0">
                <a:pos x="2147483646" y="2147483646"/>
              </a:cxn>
              <a:cxn ang="0">
                <a:pos x="2147483646" y="2147483646"/>
              </a:cxn>
              <a:cxn ang="0">
                <a:pos x="0" y="2147483646"/>
              </a:cxn>
              <a:cxn ang="0">
                <a:pos x="0" y="0"/>
              </a:cxn>
            </a:cxnLst>
            <a:rect l="0" t="0" r="0" b="0"/>
            <a:pathLst>
              <a:path w="5639" h="113">
                <a:moveTo>
                  <a:pt x="0" y="0"/>
                </a:moveTo>
                <a:lnTo>
                  <a:pt x="5582" y="0"/>
                </a:lnTo>
                <a:cubicBezTo>
                  <a:pt x="5630" y="3"/>
                  <a:pt x="5639" y="45"/>
                  <a:pt x="5639" y="45"/>
                </a:cubicBezTo>
                <a:lnTo>
                  <a:pt x="5636" y="113"/>
                </a:lnTo>
                <a:lnTo>
                  <a:pt x="0" y="113"/>
                </a:lnTo>
                <a:lnTo>
                  <a:pt x="0" y="0"/>
                </a:lnTo>
                <a:close/>
              </a:path>
            </a:pathLst>
          </a:custGeom>
          <a:pattFill prst="dkUpDiag">
            <a:fgClr>
              <a:schemeClr val="accent1">
                <a:alpha val="100000"/>
              </a:schemeClr>
            </a:fgClr>
            <a:bgClr>
              <a:schemeClr val="bg1">
                <a:alpha val="100000"/>
              </a:schemeClr>
            </a:bgClr>
          </a:pattFill>
          <a:ln w="9525">
            <a:noFill/>
          </a:ln>
        </p:spPr>
        <p:txBody>
          <a:bodyPr/>
          <a:lstStyle/>
          <a:p>
            <a:endParaRPr lang="zh-CN" altLang="en-US"/>
          </a:p>
        </p:txBody>
      </p:sp>
      <p:sp>
        <p:nvSpPr>
          <p:cNvPr id="1030" name="Freeform 22"/>
          <p:cNvSpPr/>
          <p:nvPr/>
        </p:nvSpPr>
        <p:spPr>
          <a:xfrm>
            <a:off x="92075" y="307975"/>
            <a:ext cx="8955088" cy="938213"/>
          </a:xfrm>
          <a:custGeom>
            <a:avLst/>
            <a:gdLst/>
            <a:ahLst/>
            <a:cxnLst>
              <a:cxn ang="0">
                <a:pos x="2147483646" y="0"/>
              </a:cxn>
              <a:cxn ang="0">
                <a:pos x="0" y="0"/>
              </a:cxn>
              <a:cxn ang="0">
                <a:pos x="2147483646" y="2147483646"/>
              </a:cxn>
              <a:cxn ang="0">
                <a:pos x="2147483646" y="2147483646"/>
              </a:cxn>
              <a:cxn ang="0">
                <a:pos x="2147483646" y="2147483646"/>
              </a:cxn>
              <a:cxn ang="0">
                <a:pos x="2147483646" y="2147483646"/>
              </a:cxn>
              <a:cxn ang="0">
                <a:pos x="2147483646" y="0"/>
              </a:cxn>
            </a:cxnLst>
            <a:rect l="0" t="0" r="0" b="0"/>
            <a:pathLst>
              <a:path w="5446" h="531">
                <a:moveTo>
                  <a:pt x="5446" y="0"/>
                </a:moveTo>
                <a:lnTo>
                  <a:pt x="0" y="0"/>
                </a:lnTo>
                <a:lnTo>
                  <a:pt x="2" y="470"/>
                </a:lnTo>
                <a:lnTo>
                  <a:pt x="4078" y="474"/>
                </a:lnTo>
                <a:lnTo>
                  <a:pt x="4178" y="527"/>
                </a:lnTo>
                <a:lnTo>
                  <a:pt x="5446" y="531"/>
                </a:lnTo>
                <a:lnTo>
                  <a:pt x="5446" y="0"/>
                </a:lnTo>
                <a:close/>
              </a:path>
            </a:pathLst>
          </a:custGeom>
          <a:solidFill>
            <a:schemeClr val="tx1">
              <a:alpha val="100000"/>
            </a:schemeClr>
          </a:solidFill>
          <a:ln w="9525">
            <a:noFill/>
          </a:ln>
        </p:spPr>
        <p:txBody>
          <a:bodyPr/>
          <a:lstStyle/>
          <a:p>
            <a:endParaRPr lang="zh-CN" altLang="en-US"/>
          </a:p>
        </p:txBody>
      </p:sp>
      <p:sp>
        <p:nvSpPr>
          <p:cNvPr id="86039" name="Freeform 23"/>
          <p:cNvSpPr/>
          <p:nvPr/>
        </p:nvSpPr>
        <p:spPr bwMode="gray">
          <a:xfrm>
            <a:off x="92075" y="306388"/>
            <a:ext cx="8955088" cy="836613"/>
          </a:xfrm>
          <a:custGeom>
            <a:avLst/>
            <a:gdLst>
              <a:gd name="T0" fmla="*/ 5446 w 5446"/>
              <a:gd name="T1" fmla="*/ 0 h 531"/>
              <a:gd name="T2" fmla="*/ 0 w 5446"/>
              <a:gd name="T3" fmla="*/ 0 h 531"/>
              <a:gd name="T4" fmla="*/ 2 w 5446"/>
              <a:gd name="T5" fmla="*/ 470 h 531"/>
              <a:gd name="T6" fmla="*/ 4078 w 5446"/>
              <a:gd name="T7" fmla="*/ 474 h 531"/>
              <a:gd name="T8" fmla="*/ 4178 w 5446"/>
              <a:gd name="T9" fmla="*/ 527 h 531"/>
              <a:gd name="T10" fmla="*/ 5446 w 5446"/>
              <a:gd name="T11" fmla="*/ 531 h 531"/>
              <a:gd name="T12" fmla="*/ 5446 w 5446"/>
              <a:gd name="T13" fmla="*/ 0 h 531"/>
            </a:gdLst>
            <a:ahLst/>
            <a:cxnLst>
              <a:cxn ang="0">
                <a:pos x="T0" y="T1"/>
              </a:cxn>
              <a:cxn ang="0">
                <a:pos x="T2" y="T3"/>
              </a:cxn>
              <a:cxn ang="0">
                <a:pos x="T4" y="T5"/>
              </a:cxn>
              <a:cxn ang="0">
                <a:pos x="T6" y="T7"/>
              </a:cxn>
              <a:cxn ang="0">
                <a:pos x="T8" y="T9"/>
              </a:cxn>
              <a:cxn ang="0">
                <a:pos x="T10" y="T11"/>
              </a:cxn>
              <a:cxn ang="0">
                <a:pos x="T12" y="T13"/>
              </a:cxn>
            </a:cxnLst>
            <a:rect l="0" t="0" r="r" b="b"/>
            <a:pathLst>
              <a:path w="5446" h="531">
                <a:moveTo>
                  <a:pt x="5446" y="0"/>
                </a:moveTo>
                <a:lnTo>
                  <a:pt x="0" y="0"/>
                </a:lnTo>
                <a:lnTo>
                  <a:pt x="2" y="470"/>
                </a:lnTo>
                <a:lnTo>
                  <a:pt x="4078" y="474"/>
                </a:lnTo>
                <a:lnTo>
                  <a:pt x="4178" y="527"/>
                </a:lnTo>
                <a:lnTo>
                  <a:pt x="5446" y="531"/>
                </a:lnTo>
                <a:lnTo>
                  <a:pt x="5446" y="0"/>
                </a:lnTo>
                <a:close/>
              </a:path>
            </a:pathLst>
          </a:custGeom>
          <a:gradFill rotWithShape="0">
            <a:gsLst>
              <a:gs pos="0">
                <a:schemeClr val="bg1"/>
              </a:gs>
              <a:gs pos="100000">
                <a:schemeClr val="bg1">
                  <a:gamma/>
                  <a:tint val="66667"/>
                  <a:invGamma/>
                </a:scheme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endParaRPr>
          </a:p>
        </p:txBody>
      </p:sp>
      <p:sp>
        <p:nvSpPr>
          <p:cNvPr id="1032" name="Rectangle 24"/>
          <p:cNvSpPr>
            <a:spLocks noChangeArrowheads="1"/>
          </p:cNvSpPr>
          <p:nvPr/>
        </p:nvSpPr>
        <p:spPr bwMode="gray">
          <a:xfrm flipV="1">
            <a:off x="95250" y="6723063"/>
            <a:ext cx="8977313" cy="5556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400">
                <a:solidFill>
                  <a:schemeClr val="tx2"/>
                </a:solidFill>
                <a:latin typeface="Arial" panose="020B0604020202020204" pitchFamily="34" charset="0"/>
                <a:ea typeface="宋体" panose="02010600030101010101" pitchFamily="2" charset="-122"/>
              </a:defRPr>
            </a:lvl1pPr>
            <a:lvl2pPr marL="742950" indent="-285750">
              <a:spcBef>
                <a:spcPct val="20000"/>
              </a:spcBef>
              <a:defRPr sz="2400">
                <a:solidFill>
                  <a:schemeClr val="tx2"/>
                </a:solidFill>
                <a:latin typeface="Arial" panose="020B0604020202020204" pitchFamily="34" charset="0"/>
                <a:ea typeface="宋体" panose="02010600030101010101" pitchFamily="2" charset="-122"/>
              </a:defRPr>
            </a:lvl2pPr>
            <a:lvl3pPr marL="1143000" indent="-228600">
              <a:spcBef>
                <a:spcPct val="20000"/>
              </a:spcBef>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defRPr sz="2400">
                <a:solidFill>
                  <a:schemeClr val="tx2"/>
                </a:solidFill>
                <a:latin typeface="Arial" panose="020B0604020202020204" pitchFamily="34" charset="0"/>
                <a:ea typeface="宋体" panose="02010600030101010101" pitchFamily="2" charset="-122"/>
              </a:defRPr>
            </a:lvl4pPr>
            <a:lvl5pPr marL="2057400" indent="-228600">
              <a:spcBef>
                <a:spcPct val="20000"/>
              </a:spcBef>
              <a:defRPr sz="2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endParaRPr>
          </a:p>
        </p:txBody>
      </p:sp>
      <p:sp>
        <p:nvSpPr>
          <p:cNvPr id="1033" name="Freeform 25"/>
          <p:cNvSpPr/>
          <p:nvPr/>
        </p:nvSpPr>
        <p:spPr>
          <a:xfrm>
            <a:off x="6896100" y="1047750"/>
            <a:ext cx="2155825" cy="52388"/>
          </a:xfrm>
          <a:custGeom>
            <a:avLst/>
            <a:gdLst/>
            <a:ahLst/>
            <a:cxnLst>
              <a:cxn ang="0">
                <a:pos x="0" y="2147483646"/>
              </a:cxn>
              <a:cxn ang="0">
                <a:pos x="2147483646" y="0"/>
              </a:cxn>
              <a:cxn ang="0">
                <a:pos x="2147483646" y="2147483646"/>
              </a:cxn>
              <a:cxn ang="0">
                <a:pos x="2147483646" y="2147483646"/>
              </a:cxn>
              <a:cxn ang="0">
                <a:pos x="0" y="2147483646"/>
              </a:cxn>
            </a:cxnLst>
            <a:rect l="0" t="0" r="0" b="0"/>
            <a:pathLst>
              <a:path w="1358" h="33">
                <a:moveTo>
                  <a:pt x="0" y="2"/>
                </a:moveTo>
                <a:lnTo>
                  <a:pt x="1358" y="0"/>
                </a:lnTo>
                <a:lnTo>
                  <a:pt x="1356" y="32"/>
                </a:lnTo>
                <a:lnTo>
                  <a:pt x="60" y="33"/>
                </a:lnTo>
                <a:lnTo>
                  <a:pt x="0" y="2"/>
                </a:lnTo>
                <a:close/>
              </a:path>
            </a:pathLst>
          </a:custGeom>
          <a:solidFill>
            <a:srgbClr val="FFFFFF">
              <a:alpha val="30196"/>
            </a:srgbClr>
          </a:solidFill>
          <a:ln w="9525">
            <a:noFill/>
          </a:ln>
        </p:spPr>
        <p:txBody>
          <a:bodyPr/>
          <a:lstStyle/>
          <a:p>
            <a:endParaRPr lang="zh-CN" altLang="en-US"/>
          </a:p>
        </p:txBody>
      </p:sp>
      <p:sp>
        <p:nvSpPr>
          <p:cNvPr id="1034" name="Rectangle 26"/>
          <p:cNvSpPr>
            <a:spLocks noGrp="1"/>
          </p:cNvSpPr>
          <p:nvPr>
            <p:ph type="title"/>
          </p:nvPr>
        </p:nvSpPr>
        <p:spPr>
          <a:xfrm>
            <a:off x="457200" y="238125"/>
            <a:ext cx="6477000" cy="868363"/>
          </a:xfrm>
          <a:prstGeom prst="rect">
            <a:avLst/>
          </a:prstGeom>
          <a:noFill/>
          <a:ln w="9525">
            <a:noFill/>
          </a:ln>
        </p:spPr>
        <p:txBody>
          <a:bodyPr anchor="ctr" anchorCtr="0"/>
          <a:lstStyle/>
          <a:p>
            <a:pPr lvl="0"/>
            <a:r>
              <a:rPr lang="zh-CN" altLang="en-US" dirty="0"/>
              <a:t>单击此处编辑母版标题样式</a:t>
            </a:r>
          </a:p>
        </p:txBody>
      </p:sp>
      <p:sp>
        <p:nvSpPr>
          <p:cNvPr id="1035" name="Rectangle 27"/>
          <p:cNvSpPr>
            <a:spLocks noGrp="1"/>
          </p:cNvSpPr>
          <p:nvPr>
            <p:ph type="body" idx="1"/>
          </p:nvPr>
        </p:nvSpPr>
        <p:spPr>
          <a:xfrm>
            <a:off x="457200" y="1447800"/>
            <a:ext cx="8229600" cy="4733925"/>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6044" name="Rectangle 28"/>
          <p:cNvSpPr>
            <a:spLocks noGrp="1" noChangeArrowheads="1"/>
          </p:cNvSpPr>
          <p:nvPr>
            <p:ph type="dt" sz="half" idx="2"/>
          </p:nvPr>
        </p:nvSpPr>
        <p:spPr bwMode="gray">
          <a:xfrm>
            <a:off x="3048000" y="6311900"/>
            <a:ext cx="1712913"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spcBef>
                <a:spcPct val="0"/>
              </a:spcBef>
              <a:defRPr sz="1000">
                <a:solidFill>
                  <a:srgbClr val="000000"/>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45" name="Rectangle 29"/>
          <p:cNvSpPr>
            <a:spLocks noGrp="1" noChangeArrowheads="1"/>
          </p:cNvSpPr>
          <p:nvPr>
            <p:ph type="ftr" sz="quarter" idx="3"/>
          </p:nvPr>
        </p:nvSpPr>
        <p:spPr bwMode="gray">
          <a:xfrm>
            <a:off x="4800600" y="6324600"/>
            <a:ext cx="2311400"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spcBef>
                <a:spcPct val="0"/>
              </a:spcBef>
              <a:defRPr sz="1000">
                <a:solidFill>
                  <a:srgbClr val="000000"/>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46" name="Rectangle 30"/>
          <p:cNvSpPr>
            <a:spLocks noGrp="1" noChangeArrowheads="1"/>
          </p:cNvSpPr>
          <p:nvPr>
            <p:ph type="sldNum" sz="quarter" idx="4"/>
          </p:nvPr>
        </p:nvSpPr>
        <p:spPr bwMode="gray">
          <a:xfrm>
            <a:off x="7086600" y="6324600"/>
            <a:ext cx="1616075"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spcBef>
                <a:spcPct val="0"/>
              </a:spcBef>
              <a:defRPr sz="1000">
                <a:solidFill>
                  <a:srgbClr val="000000"/>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9" name="Text Box 31"/>
          <p:cNvSpPr txBox="1">
            <a:spLocks noChangeArrowheads="1"/>
          </p:cNvSpPr>
          <p:nvPr/>
        </p:nvSpPr>
        <p:spPr bwMode="gray">
          <a:xfrm>
            <a:off x="144463" y="6454775"/>
            <a:ext cx="14954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400">
                <a:solidFill>
                  <a:schemeClr val="tx2"/>
                </a:solidFill>
                <a:latin typeface="Arial" panose="020B0604020202020204" pitchFamily="34" charset="0"/>
                <a:ea typeface="宋体" panose="02010600030101010101" pitchFamily="2" charset="-122"/>
              </a:defRPr>
            </a:lvl1pPr>
            <a:lvl2pPr marL="742950" indent="-285750">
              <a:spcBef>
                <a:spcPct val="20000"/>
              </a:spcBef>
              <a:defRPr sz="2400">
                <a:solidFill>
                  <a:schemeClr val="tx2"/>
                </a:solidFill>
                <a:latin typeface="Arial" panose="020B0604020202020204" pitchFamily="34" charset="0"/>
                <a:ea typeface="宋体" panose="02010600030101010101" pitchFamily="2" charset="-122"/>
              </a:defRPr>
            </a:lvl2pPr>
            <a:lvl3pPr marL="1143000" indent="-228600">
              <a:spcBef>
                <a:spcPct val="20000"/>
              </a:spcBef>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defRPr sz="2400">
                <a:solidFill>
                  <a:schemeClr val="tx2"/>
                </a:solidFill>
                <a:latin typeface="Arial" panose="020B0604020202020204" pitchFamily="34" charset="0"/>
                <a:ea typeface="宋体" panose="02010600030101010101" pitchFamily="2" charset="-122"/>
              </a:defRPr>
            </a:lvl4pPr>
            <a:lvl5pPr marL="2057400" indent="-228600">
              <a:spcBef>
                <a:spcPct val="20000"/>
              </a:spcBef>
              <a:defRPr sz="2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100" b="0" i="1"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www.themegallery.com</a:t>
            </a:r>
          </a:p>
        </p:txBody>
      </p:sp>
      <p:sp>
        <p:nvSpPr>
          <p:cNvPr id="1040" name="Rectangle 34"/>
          <p:cNvSpPr>
            <a:spLocks noChangeArrowheads="1"/>
          </p:cNvSpPr>
          <p:nvPr/>
        </p:nvSpPr>
        <p:spPr bwMode="gray">
          <a:xfrm>
            <a:off x="7010400" y="457200"/>
            <a:ext cx="534988" cy="546100"/>
          </a:xfrm>
          <a:prstGeom prst="rect">
            <a:avLst/>
          </a:prstGeom>
          <a:solidFill>
            <a:srgbClr val="FFFFFF">
              <a:alpha val="30196"/>
            </a:srgbClr>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400">
                <a:solidFill>
                  <a:schemeClr val="tx2"/>
                </a:solidFill>
                <a:latin typeface="Arial" panose="020B0604020202020204" pitchFamily="34" charset="0"/>
                <a:ea typeface="宋体" panose="02010600030101010101" pitchFamily="2" charset="-122"/>
              </a:defRPr>
            </a:lvl1pPr>
            <a:lvl2pPr marL="742950" indent="-285750">
              <a:spcBef>
                <a:spcPct val="20000"/>
              </a:spcBef>
              <a:defRPr sz="2400">
                <a:solidFill>
                  <a:schemeClr val="tx2"/>
                </a:solidFill>
                <a:latin typeface="Arial" panose="020B0604020202020204" pitchFamily="34" charset="0"/>
                <a:ea typeface="宋体" panose="02010600030101010101" pitchFamily="2" charset="-122"/>
              </a:defRPr>
            </a:lvl2pPr>
            <a:lvl3pPr marL="1143000" indent="-228600">
              <a:spcBef>
                <a:spcPct val="20000"/>
              </a:spcBef>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defRPr sz="2400">
                <a:solidFill>
                  <a:schemeClr val="tx2"/>
                </a:solidFill>
                <a:latin typeface="Arial" panose="020B0604020202020204" pitchFamily="34" charset="0"/>
                <a:ea typeface="宋体" panose="02010600030101010101" pitchFamily="2" charset="-122"/>
              </a:defRPr>
            </a:lvl4pPr>
            <a:lvl5pPr marL="2057400" indent="-228600">
              <a:spcBef>
                <a:spcPct val="20000"/>
              </a:spcBef>
              <a:defRPr sz="2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endParaRPr>
          </a:p>
        </p:txBody>
      </p:sp>
      <p:pic>
        <p:nvPicPr>
          <p:cNvPr id="1041" name="Picture 35" descr="QQ截图20121109154244"/>
          <p:cNvPicPr>
            <a:picLocks noChangeAspect="1"/>
          </p:cNvPicPr>
          <p:nvPr userDrawn="1"/>
        </p:nvPicPr>
        <p:blipFill>
          <a:blip r:embed="rId28"/>
          <a:stretch>
            <a:fillRect/>
          </a:stretch>
        </p:blipFill>
        <p:spPr>
          <a:xfrm>
            <a:off x="228600" y="6521450"/>
            <a:ext cx="1438275" cy="174625"/>
          </a:xfrm>
          <a:prstGeom prst="rect">
            <a:avLst/>
          </a:prstGeom>
          <a:noFill/>
          <a:ln w="9525">
            <a:noFill/>
          </a:ln>
        </p:spPr>
      </p:pic>
      <p:pic>
        <p:nvPicPr>
          <p:cNvPr id="1042" name="Picture 36" descr="1621003755af18a2912996"/>
          <p:cNvPicPr>
            <a:picLocks noChangeAspect="1"/>
          </p:cNvPicPr>
          <p:nvPr userDrawn="1"/>
        </p:nvPicPr>
        <p:blipFill>
          <a:blip r:embed="rId29"/>
          <a:stretch>
            <a:fillRect/>
          </a:stretch>
        </p:blipFill>
        <p:spPr>
          <a:xfrm>
            <a:off x="7620000" y="457200"/>
            <a:ext cx="533400" cy="533400"/>
          </a:xfrm>
          <a:prstGeom prst="rect">
            <a:avLst/>
          </a:prstGeom>
          <a:noFill/>
          <a:ln w="9525">
            <a:noFill/>
          </a:ln>
        </p:spPr>
      </p:pic>
      <p:pic>
        <p:nvPicPr>
          <p:cNvPr id="1043" name="Picture 38" descr="paojiao_1c298aa8"/>
          <p:cNvPicPr>
            <a:picLocks noChangeAspect="1"/>
          </p:cNvPicPr>
          <p:nvPr userDrawn="1"/>
        </p:nvPicPr>
        <p:blipFill>
          <a:blip r:embed="rId30"/>
          <a:stretch>
            <a:fillRect/>
          </a:stretch>
        </p:blipFill>
        <p:spPr>
          <a:xfrm>
            <a:off x="8229600" y="457200"/>
            <a:ext cx="609600" cy="533400"/>
          </a:xfrm>
          <a:prstGeom prst="rect">
            <a:avLst/>
          </a:prstGeom>
          <a:noFill/>
          <a:ln w="9525">
            <a:noFill/>
          </a:ln>
        </p:spPr>
      </p:pic>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lvl1pPr algn="l" rtl="0" eaLnBrk="0" fontAlgn="base" hangingPunct="0">
        <a:spcBef>
          <a:spcPct val="0"/>
        </a:spcBef>
        <a:spcAft>
          <a:spcPct val="0"/>
        </a:spcAft>
        <a:defRPr sz="4400" b="1" kern="1200">
          <a:solidFill>
            <a:srgbClr val="FFFFFF"/>
          </a:solidFill>
          <a:latin typeface="+mj-lt"/>
          <a:ea typeface="+mj-ea"/>
          <a:cs typeface="+mj-cs"/>
        </a:defRPr>
      </a:lvl1pPr>
      <a:lvl2pPr algn="l" rtl="0" eaLnBrk="0" fontAlgn="base" hangingPunct="0">
        <a:spcBef>
          <a:spcPct val="0"/>
        </a:spcBef>
        <a:spcAft>
          <a:spcPct val="0"/>
        </a:spcAft>
        <a:defRPr sz="4400" b="1">
          <a:solidFill>
            <a:srgbClr val="FFFFFF"/>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400" b="1">
          <a:solidFill>
            <a:srgbClr val="FFFFFF"/>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400" b="1">
          <a:solidFill>
            <a:srgbClr val="FFFFFF"/>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400" b="1">
          <a:solidFill>
            <a:srgbClr val="FFFFFF"/>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b="1">
          <a:solidFill>
            <a:srgbClr val="FFFFFF"/>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b="1">
          <a:solidFill>
            <a:srgbClr val="FFFFFF"/>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b="1">
          <a:solidFill>
            <a:srgbClr val="FFFFFF"/>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b="1">
          <a:solidFill>
            <a:srgbClr val="FFFFFF"/>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34"/>
          <p:cNvSpPr>
            <a:spLocks noChangeArrowheads="1"/>
          </p:cNvSpPr>
          <p:nvPr/>
        </p:nvSpPr>
        <p:spPr bwMode="ltGray">
          <a:xfrm>
            <a:off x="0" y="990600"/>
            <a:ext cx="9144000" cy="152400"/>
          </a:xfrm>
          <a:prstGeom prst="rect">
            <a:avLst/>
          </a:prstGeom>
          <a:gradFill rotWithShape="0">
            <a:gsLst>
              <a:gs pos="0">
                <a:schemeClr val="accent2"/>
              </a:gs>
              <a:gs pos="100000">
                <a:schemeClr val="tx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defRPr sz="2400">
                <a:solidFill>
                  <a:schemeClr val="tx2"/>
                </a:solidFill>
                <a:latin typeface="Arial" panose="020B0604020202020204" pitchFamily="34" charset="0"/>
                <a:ea typeface="宋体" panose="02010600030101010101" pitchFamily="2" charset="-122"/>
              </a:defRPr>
            </a:lvl1pPr>
            <a:lvl2pPr marL="742950" indent="-285750">
              <a:spcBef>
                <a:spcPct val="20000"/>
              </a:spcBef>
              <a:defRPr sz="2400">
                <a:solidFill>
                  <a:schemeClr val="tx2"/>
                </a:solidFill>
                <a:latin typeface="Arial" panose="020B0604020202020204" pitchFamily="34" charset="0"/>
                <a:ea typeface="宋体" panose="02010600030101010101" pitchFamily="2" charset="-122"/>
              </a:defRPr>
            </a:lvl2pPr>
            <a:lvl3pPr marL="1143000" indent="-228600">
              <a:spcBef>
                <a:spcPct val="20000"/>
              </a:spcBef>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defRPr sz="2400">
                <a:solidFill>
                  <a:schemeClr val="tx2"/>
                </a:solidFill>
                <a:latin typeface="Arial" panose="020B0604020202020204" pitchFamily="34" charset="0"/>
                <a:ea typeface="宋体" panose="02010600030101010101" pitchFamily="2" charset="-122"/>
              </a:defRPr>
            </a:lvl4pPr>
            <a:lvl5pPr marL="2057400" indent="-228600">
              <a:spcBef>
                <a:spcPct val="20000"/>
              </a:spcBef>
              <a:defRPr sz="2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pic>
        <p:nvPicPr>
          <p:cNvPr id="2051" name="Picture 8" descr="技能赛"/>
          <p:cNvPicPr>
            <a:picLocks noChangeAspect="1"/>
          </p:cNvPicPr>
          <p:nvPr userDrawn="1"/>
        </p:nvPicPr>
        <p:blipFill>
          <a:blip r:embed="rId14"/>
          <a:stretch>
            <a:fillRect/>
          </a:stretch>
        </p:blipFill>
        <p:spPr>
          <a:xfrm>
            <a:off x="0" y="0"/>
            <a:ext cx="9144000" cy="947738"/>
          </a:xfrm>
          <a:prstGeom prst="rect">
            <a:avLst/>
          </a:prstGeom>
          <a:noFill/>
          <a:ln w="9525">
            <a:noFill/>
          </a:ln>
        </p:spPr>
      </p:pic>
      <p:sp>
        <p:nvSpPr>
          <p:cNvPr id="2052" name="Oval 35"/>
          <p:cNvSpPr>
            <a:spLocks noChangeArrowheads="1"/>
          </p:cNvSpPr>
          <p:nvPr/>
        </p:nvSpPr>
        <p:spPr bwMode="gray">
          <a:xfrm>
            <a:off x="8305800" y="609600"/>
            <a:ext cx="838200" cy="838200"/>
          </a:xfrm>
          <a:prstGeom prst="ellipse">
            <a:avLst/>
          </a:prstGeom>
          <a:gradFill rotWithShape="0">
            <a:gsLst>
              <a:gs pos="0">
                <a:schemeClr val="tx1"/>
              </a:gs>
              <a:gs pos="100000">
                <a:schemeClr val="accent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defRPr sz="2400">
                <a:solidFill>
                  <a:schemeClr val="tx2"/>
                </a:solidFill>
                <a:latin typeface="Arial" panose="020B0604020202020204" pitchFamily="34" charset="0"/>
                <a:ea typeface="宋体" panose="02010600030101010101" pitchFamily="2" charset="-122"/>
              </a:defRPr>
            </a:lvl1pPr>
            <a:lvl2pPr marL="742950" indent="-285750">
              <a:spcBef>
                <a:spcPct val="20000"/>
              </a:spcBef>
              <a:defRPr sz="2400">
                <a:solidFill>
                  <a:schemeClr val="tx2"/>
                </a:solidFill>
                <a:latin typeface="Arial" panose="020B0604020202020204" pitchFamily="34" charset="0"/>
                <a:ea typeface="宋体" panose="02010600030101010101" pitchFamily="2" charset="-122"/>
              </a:defRPr>
            </a:lvl2pPr>
            <a:lvl3pPr marL="1143000" indent="-228600">
              <a:spcBef>
                <a:spcPct val="20000"/>
              </a:spcBef>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defRPr sz="2400">
                <a:solidFill>
                  <a:schemeClr val="tx2"/>
                </a:solidFill>
                <a:latin typeface="Arial" panose="020B0604020202020204" pitchFamily="34" charset="0"/>
                <a:ea typeface="宋体" panose="02010600030101010101" pitchFamily="2" charset="-122"/>
              </a:defRPr>
            </a:lvl4pPr>
            <a:lvl5pPr marL="2057400" indent="-228600">
              <a:spcBef>
                <a:spcPct val="20000"/>
              </a:spcBef>
              <a:defRPr sz="2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pic>
        <p:nvPicPr>
          <p:cNvPr id="2053" name="Picture 36" descr="g1"/>
          <p:cNvPicPr>
            <a:picLocks noChangeAspect="1"/>
          </p:cNvPicPr>
          <p:nvPr userDrawn="1"/>
        </p:nvPicPr>
        <p:blipFill>
          <a:blip r:embed="rId15"/>
          <a:stretch>
            <a:fillRect/>
          </a:stretch>
        </p:blipFill>
        <p:spPr>
          <a:xfrm>
            <a:off x="8434388" y="736600"/>
            <a:ext cx="619125" cy="633413"/>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pic>
        <p:nvPicPr>
          <p:cNvPr id="3074" name="Picture 7" descr="QQ截图20121109154244"/>
          <p:cNvPicPr>
            <a:picLocks noChangeAspect="1"/>
          </p:cNvPicPr>
          <p:nvPr userDrawn="1"/>
        </p:nvPicPr>
        <p:blipFill>
          <a:blip r:embed="rId15"/>
          <a:stretch>
            <a:fillRect/>
          </a:stretch>
        </p:blipFill>
        <p:spPr>
          <a:xfrm>
            <a:off x="228600" y="6521450"/>
            <a:ext cx="1438275" cy="1746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p:cNvSpPr/>
          <p:nvPr/>
        </p:nvSpPr>
        <p:spPr>
          <a:xfrm rot="-3172564">
            <a:off x="7886700" y="17463"/>
            <a:ext cx="825500" cy="1970087"/>
          </a:xfrm>
          <a:custGeom>
            <a:avLst/>
            <a:gdLst/>
            <a:ahLst/>
            <a:cxnLst>
              <a:cxn ang="0">
                <a:pos x="2147483646" y="2147483646"/>
              </a:cxn>
              <a:cxn ang="0">
                <a:pos x="2147483646" y="2147483646"/>
              </a:cxn>
              <a:cxn ang="0">
                <a:pos x="2147483646" y="0"/>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alpha val="100000"/>
            </a:srgbClr>
          </a:solidFill>
          <a:ln w="9525">
            <a:noFill/>
          </a:ln>
        </p:spPr>
        <p:txBody>
          <a:bodyPr/>
          <a:lstStyle/>
          <a:p>
            <a:endParaRPr lang="zh-CN" altLang="en-US"/>
          </a:p>
        </p:txBody>
      </p:sp>
      <p:sp>
        <p:nvSpPr>
          <p:cNvPr id="4099" name="Freeform 8"/>
          <p:cNvSpPr/>
          <p:nvPr/>
        </p:nvSpPr>
        <p:spPr>
          <a:xfrm rot="-3172564">
            <a:off x="7975600" y="57150"/>
            <a:ext cx="827088" cy="1981200"/>
          </a:xfrm>
          <a:custGeom>
            <a:avLst/>
            <a:gdLst/>
            <a:ahLst/>
            <a:cxnLst>
              <a:cxn ang="0">
                <a:pos x="2147483646" y="0"/>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Lst>
            <a:rect l="0" t="0" r="0" b="0"/>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alpha val="100000"/>
            </a:schemeClr>
          </a:solidFill>
          <a:ln w="9525">
            <a:noFill/>
          </a:ln>
        </p:spPr>
        <p:txBody>
          <a:bodyPr/>
          <a:lstStyle/>
          <a:p>
            <a:endParaRPr lang="zh-CN" altLang="en-US"/>
          </a:p>
        </p:txBody>
      </p:sp>
      <p:sp>
        <p:nvSpPr>
          <p:cNvPr id="4100" name="Freeform 9"/>
          <p:cNvSpPr/>
          <p:nvPr/>
        </p:nvSpPr>
        <p:spPr>
          <a:xfrm rot="-3172564">
            <a:off x="7888288" y="207963"/>
            <a:ext cx="750887" cy="1500187"/>
          </a:xfrm>
          <a:custGeom>
            <a:avLst/>
            <a:gdLst/>
            <a:ahLst/>
            <a:cxnLst>
              <a:cxn ang="0">
                <a:pos x="0"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Lst>
            <a:rect l="0" t="0" r="0" b="0"/>
            <a:pathLst>
              <a:path w="2561" h="2777">
                <a:moveTo>
                  <a:pt x="0" y="2485"/>
                </a:moveTo>
                <a:lnTo>
                  <a:pt x="432" y="2553"/>
                </a:lnTo>
                <a:lnTo>
                  <a:pt x="736" y="2777"/>
                </a:lnTo>
                <a:lnTo>
                  <a:pt x="2561" y="399"/>
                </a:lnTo>
                <a:lnTo>
                  <a:pt x="2118" y="82"/>
                </a:lnTo>
                <a:lnTo>
                  <a:pt x="1898" y="0"/>
                </a:lnTo>
                <a:lnTo>
                  <a:pt x="0" y="2485"/>
                </a:lnTo>
                <a:close/>
              </a:path>
            </a:pathLst>
          </a:custGeom>
          <a:solidFill>
            <a:schemeClr val="bg2">
              <a:alpha val="100000"/>
            </a:schemeClr>
          </a:solidFill>
          <a:ln w="9525">
            <a:noFill/>
          </a:ln>
        </p:spPr>
        <p:txBody>
          <a:bodyPr/>
          <a:lstStyle/>
          <a:p>
            <a:endParaRPr lang="zh-CN" altLang="en-US"/>
          </a:p>
        </p:txBody>
      </p:sp>
      <p:grpSp>
        <p:nvGrpSpPr>
          <p:cNvPr id="4101" name="Group 10"/>
          <p:cNvGrpSpPr/>
          <p:nvPr/>
        </p:nvGrpSpPr>
        <p:grpSpPr>
          <a:xfrm>
            <a:off x="76200" y="5791200"/>
            <a:ext cx="1143000" cy="798513"/>
            <a:chOff x="5" y="3490"/>
            <a:chExt cx="1124" cy="785"/>
          </a:xfrm>
        </p:grpSpPr>
        <p:sp>
          <p:nvSpPr>
            <p:cNvPr id="4119" name="Freeform 11"/>
            <p:cNvSpPr/>
            <p:nvPr userDrawn="1"/>
          </p:nvSpPr>
          <p:spPr>
            <a:xfrm>
              <a:off x="24" y="3505"/>
              <a:ext cx="1089" cy="649"/>
            </a:xfrm>
            <a:custGeom>
              <a:avLst/>
              <a:gdLst/>
              <a:ahLst/>
              <a:cxnLst>
                <a:cxn ang="0">
                  <a:pos x="7" y="5"/>
                </a:cxn>
                <a:cxn ang="0">
                  <a:pos x="6" y="5"/>
                </a:cxn>
                <a:cxn ang="0">
                  <a:pos x="6" y="2"/>
                </a:cxn>
                <a:cxn ang="0">
                  <a:pos x="9" y="2"/>
                </a:cxn>
                <a:cxn ang="0">
                  <a:pos x="9" y="1"/>
                </a:cxn>
                <a:cxn ang="0">
                  <a:pos x="9" y="1"/>
                </a:cxn>
                <a:cxn ang="0">
                  <a:pos x="5" y="1"/>
                </a:cxn>
                <a:cxn ang="0">
                  <a:pos x="5" y="1"/>
                </a:cxn>
                <a:cxn ang="0">
                  <a:pos x="5" y="0"/>
                </a:cxn>
                <a:cxn ang="0">
                  <a:pos x="4" y="1"/>
                </a:cxn>
                <a:cxn ang="0">
                  <a:pos x="4" y="1"/>
                </a:cxn>
                <a:cxn ang="0">
                  <a:pos x="4" y="2"/>
                </a:cxn>
                <a:cxn ang="0">
                  <a:pos x="3" y="2"/>
                </a:cxn>
                <a:cxn ang="0">
                  <a:pos x="4" y="2"/>
                </a:cxn>
                <a:cxn ang="0">
                  <a:pos x="5" y="4"/>
                </a:cxn>
                <a:cxn ang="0">
                  <a:pos x="1" y="2"/>
                </a:cxn>
                <a:cxn ang="0">
                  <a:pos x="1" y="2"/>
                </a:cxn>
                <a:cxn ang="0">
                  <a:pos x="0" y="3"/>
                </a:cxn>
                <a:cxn ang="0">
                  <a:pos x="1" y="4"/>
                </a:cxn>
                <a:cxn ang="0">
                  <a:pos x="5" y="6"/>
                </a:cxn>
                <a:cxn ang="0">
                  <a:pos x="6" y="5"/>
                </a:cxn>
                <a:cxn ang="0">
                  <a:pos x="7" y="6"/>
                </a:cxn>
                <a:cxn ang="0">
                  <a:pos x="7" y="5"/>
                </a:cxn>
                <a:cxn ang="0">
                  <a:pos x="7" y="5"/>
                </a:cxn>
              </a:cxnLst>
              <a:rect l="0" t="0" r="0" b="0"/>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alpha val="100000"/>
              </a:srgbClr>
            </a:solidFill>
            <a:ln w="9525">
              <a:noFill/>
            </a:ln>
          </p:spPr>
          <p:txBody>
            <a:bodyPr/>
            <a:lstStyle/>
            <a:p>
              <a:endParaRPr lang="zh-CN" altLang="en-US"/>
            </a:p>
          </p:txBody>
        </p:sp>
        <p:sp>
          <p:nvSpPr>
            <p:cNvPr id="4120" name="Freeform 12"/>
            <p:cNvSpPr/>
            <p:nvPr userDrawn="1"/>
          </p:nvSpPr>
          <p:spPr>
            <a:xfrm>
              <a:off x="1022" y="3582"/>
              <a:ext cx="71" cy="129"/>
            </a:xfrm>
            <a:custGeom>
              <a:avLst/>
              <a:gdLst/>
              <a:ahLst/>
              <a:cxnLst>
                <a:cxn ang="0">
                  <a:pos x="0" y="1"/>
                </a:cxn>
                <a:cxn ang="0">
                  <a:pos x="0" y="0"/>
                </a:cxn>
                <a:cxn ang="0">
                  <a:pos x="0" y="1"/>
                </a:cxn>
                <a:cxn ang="0">
                  <a:pos x="0" y="2"/>
                </a:cxn>
                <a:cxn ang="0">
                  <a:pos x="0" y="1"/>
                </a:cxn>
                <a:cxn ang="0">
                  <a:pos x="0" y="1"/>
                </a:cxn>
              </a:cxnLst>
              <a:rect l="0" t="0" r="0" b="0"/>
              <a:pathLst>
                <a:path w="143" h="258">
                  <a:moveTo>
                    <a:pt x="0" y="7"/>
                  </a:moveTo>
                  <a:lnTo>
                    <a:pt x="120" y="0"/>
                  </a:lnTo>
                  <a:lnTo>
                    <a:pt x="143" y="233"/>
                  </a:lnTo>
                  <a:lnTo>
                    <a:pt x="8" y="258"/>
                  </a:lnTo>
                  <a:lnTo>
                    <a:pt x="0" y="7"/>
                  </a:lnTo>
                  <a:close/>
                </a:path>
              </a:pathLst>
            </a:custGeom>
            <a:solidFill>
              <a:schemeClr val="accent1">
                <a:alpha val="100000"/>
              </a:schemeClr>
            </a:solidFill>
            <a:ln w="9525">
              <a:noFill/>
            </a:ln>
          </p:spPr>
          <p:txBody>
            <a:bodyPr/>
            <a:lstStyle/>
            <a:p>
              <a:endParaRPr lang="zh-CN" altLang="en-US"/>
            </a:p>
          </p:txBody>
        </p:sp>
        <p:sp>
          <p:nvSpPr>
            <p:cNvPr id="4121" name="Freeform 13"/>
            <p:cNvSpPr/>
            <p:nvPr userDrawn="1"/>
          </p:nvSpPr>
          <p:spPr>
            <a:xfrm>
              <a:off x="20" y="3774"/>
              <a:ext cx="792" cy="410"/>
            </a:xfrm>
            <a:custGeom>
              <a:avLst/>
              <a:gdLst/>
              <a:ahLst/>
              <a:cxnLst>
                <a:cxn ang="0">
                  <a:pos x="0" y="0"/>
                </a:cxn>
                <a:cxn ang="0">
                  <a:pos x="5" y="2"/>
                </a:cxn>
                <a:cxn ang="0">
                  <a:pos x="5" y="2"/>
                </a:cxn>
                <a:cxn ang="0">
                  <a:pos x="6" y="3"/>
                </a:cxn>
                <a:cxn ang="0">
                  <a:pos x="6" y="3"/>
                </a:cxn>
                <a:cxn ang="0">
                  <a:pos x="5" y="3"/>
                </a:cxn>
                <a:cxn ang="0">
                  <a:pos x="4" y="3"/>
                </a:cxn>
                <a:cxn ang="0">
                  <a:pos x="0" y="1"/>
                </a:cxn>
                <a:cxn ang="0">
                  <a:pos x="0" y="0"/>
                </a:cxn>
                <a:cxn ang="0">
                  <a:pos x="0" y="0"/>
                </a:cxn>
                <a:cxn ang="0">
                  <a:pos x="0" y="0"/>
                </a:cxn>
                <a:cxn ang="0">
                  <a:pos x="0" y="0"/>
                </a:cxn>
              </a:cxnLst>
              <a:rect l="0" t="0" r="0" b="0"/>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tx2">
                <a:alpha val="100000"/>
              </a:schemeClr>
            </a:solidFill>
            <a:ln w="9525">
              <a:noFill/>
            </a:ln>
          </p:spPr>
          <p:txBody>
            <a:bodyPr/>
            <a:lstStyle/>
            <a:p>
              <a:endParaRPr lang="zh-CN" altLang="en-US"/>
            </a:p>
          </p:txBody>
        </p:sp>
        <p:sp>
          <p:nvSpPr>
            <p:cNvPr id="4122" name="Freeform 14"/>
            <p:cNvSpPr/>
            <p:nvPr userDrawn="1"/>
          </p:nvSpPr>
          <p:spPr>
            <a:xfrm>
              <a:off x="129" y="3808"/>
              <a:ext cx="525" cy="374"/>
            </a:xfrm>
            <a:custGeom>
              <a:avLst/>
              <a:gdLst/>
              <a:ahLst/>
              <a:cxnLst>
                <a:cxn ang="0">
                  <a:pos x="0" y="2"/>
                </a:cxn>
                <a:cxn ang="0">
                  <a:pos x="4" y="3"/>
                </a:cxn>
                <a:cxn ang="0">
                  <a:pos x="4" y="3"/>
                </a:cxn>
                <a:cxn ang="0">
                  <a:pos x="5" y="2"/>
                </a:cxn>
                <a:cxn ang="0">
                  <a:pos x="1" y="0"/>
                </a:cxn>
                <a:cxn ang="0">
                  <a:pos x="0" y="1"/>
                </a:cxn>
                <a:cxn ang="0">
                  <a:pos x="0" y="2"/>
                </a:cxn>
                <a:cxn ang="0">
                  <a:pos x="0" y="2"/>
                </a:cxn>
              </a:cxnLst>
              <a:rect l="0" t="0" r="0" b="0"/>
              <a:pathLst>
                <a:path w="1049" h="747">
                  <a:moveTo>
                    <a:pt x="0" y="325"/>
                  </a:moveTo>
                  <a:lnTo>
                    <a:pt x="922" y="747"/>
                  </a:lnTo>
                  <a:lnTo>
                    <a:pt x="939" y="534"/>
                  </a:lnTo>
                  <a:lnTo>
                    <a:pt x="1049" y="422"/>
                  </a:lnTo>
                  <a:lnTo>
                    <a:pt x="78" y="0"/>
                  </a:lnTo>
                  <a:lnTo>
                    <a:pt x="0" y="127"/>
                  </a:lnTo>
                  <a:lnTo>
                    <a:pt x="0" y="325"/>
                  </a:lnTo>
                  <a:close/>
                </a:path>
              </a:pathLst>
            </a:custGeom>
            <a:solidFill>
              <a:schemeClr val="bg2">
                <a:alpha val="100000"/>
              </a:schemeClr>
            </a:solidFill>
            <a:ln w="9525">
              <a:noFill/>
            </a:ln>
          </p:spPr>
          <p:txBody>
            <a:bodyPr/>
            <a:lstStyle/>
            <a:p>
              <a:endParaRPr lang="zh-CN" altLang="en-US"/>
            </a:p>
          </p:txBody>
        </p:sp>
        <p:sp>
          <p:nvSpPr>
            <p:cNvPr id="4123" name="Freeform 15"/>
            <p:cNvSpPr/>
            <p:nvPr userDrawn="1"/>
          </p:nvSpPr>
          <p:spPr>
            <a:xfrm>
              <a:off x="485" y="3532"/>
              <a:ext cx="135" cy="121"/>
            </a:xfrm>
            <a:custGeom>
              <a:avLst/>
              <a:gdLst/>
              <a:ahLst/>
              <a:cxnLst>
                <a:cxn ang="0">
                  <a:pos x="0" y="1"/>
                </a:cxn>
                <a:cxn ang="0">
                  <a:pos x="0" y="0"/>
                </a:cxn>
                <a:cxn ang="0">
                  <a:pos x="0" y="1"/>
                </a:cxn>
                <a:cxn ang="0">
                  <a:pos x="1" y="1"/>
                </a:cxn>
                <a:cxn ang="0">
                  <a:pos x="0" y="1"/>
                </a:cxn>
                <a:cxn ang="0">
                  <a:pos x="0" y="1"/>
                </a:cxn>
                <a:cxn ang="0">
                  <a:pos x="0" y="1"/>
                </a:cxn>
                <a:cxn ang="0">
                  <a:pos x="0" y="1"/>
                </a:cxn>
              </a:cxnLst>
              <a:rect l="0" t="0" r="0" b="0"/>
              <a:pathLst>
                <a:path w="272" h="241">
                  <a:moveTo>
                    <a:pt x="0" y="28"/>
                  </a:moveTo>
                  <a:lnTo>
                    <a:pt x="160" y="0"/>
                  </a:lnTo>
                  <a:lnTo>
                    <a:pt x="251" y="36"/>
                  </a:lnTo>
                  <a:lnTo>
                    <a:pt x="272" y="139"/>
                  </a:lnTo>
                  <a:lnTo>
                    <a:pt x="164" y="146"/>
                  </a:lnTo>
                  <a:lnTo>
                    <a:pt x="32" y="241"/>
                  </a:lnTo>
                  <a:lnTo>
                    <a:pt x="0" y="28"/>
                  </a:lnTo>
                  <a:close/>
                </a:path>
              </a:pathLst>
            </a:custGeom>
            <a:solidFill>
              <a:schemeClr val="hlink">
                <a:alpha val="100000"/>
              </a:schemeClr>
            </a:solidFill>
            <a:ln w="9525">
              <a:noFill/>
            </a:ln>
          </p:spPr>
          <p:txBody>
            <a:bodyPr/>
            <a:lstStyle/>
            <a:p>
              <a:endParaRPr lang="zh-CN" altLang="en-US"/>
            </a:p>
          </p:txBody>
        </p:sp>
        <p:sp>
          <p:nvSpPr>
            <p:cNvPr id="4124" name="Freeform 16"/>
            <p:cNvSpPr/>
            <p:nvPr userDrawn="1"/>
          </p:nvSpPr>
          <p:spPr>
            <a:xfrm>
              <a:off x="641" y="4163"/>
              <a:ext cx="76" cy="112"/>
            </a:xfrm>
            <a:custGeom>
              <a:avLst/>
              <a:gdLst/>
              <a:ahLst/>
              <a:cxnLst>
                <a:cxn ang="0">
                  <a:pos x="1" y="1"/>
                </a:cxn>
                <a:cxn ang="0">
                  <a:pos x="1" y="1"/>
                </a:cxn>
                <a:cxn ang="0">
                  <a:pos x="0" y="1"/>
                </a:cxn>
                <a:cxn ang="0">
                  <a:pos x="1" y="0"/>
                </a:cxn>
                <a:cxn ang="0">
                  <a:pos x="1" y="1"/>
                </a:cxn>
                <a:cxn ang="0">
                  <a:pos x="1" y="1"/>
                </a:cxn>
              </a:cxnLst>
              <a:rect l="0" t="0" r="0" b="0"/>
              <a:pathLst>
                <a:path w="152" h="224">
                  <a:moveTo>
                    <a:pt x="152" y="4"/>
                  </a:moveTo>
                  <a:lnTo>
                    <a:pt x="152" y="224"/>
                  </a:lnTo>
                  <a:lnTo>
                    <a:pt x="0" y="8"/>
                  </a:lnTo>
                  <a:lnTo>
                    <a:pt x="72" y="0"/>
                  </a:lnTo>
                  <a:lnTo>
                    <a:pt x="152" y="4"/>
                  </a:lnTo>
                  <a:close/>
                </a:path>
              </a:pathLst>
            </a:custGeom>
            <a:solidFill>
              <a:schemeClr val="hlink">
                <a:alpha val="100000"/>
              </a:schemeClr>
            </a:solidFill>
            <a:ln w="9525">
              <a:noFill/>
            </a:ln>
          </p:spPr>
          <p:txBody>
            <a:bodyPr/>
            <a:lstStyle/>
            <a:p>
              <a:endParaRPr lang="zh-CN" altLang="en-US"/>
            </a:p>
          </p:txBody>
        </p:sp>
        <p:sp>
          <p:nvSpPr>
            <p:cNvPr id="4125" name="Freeform 17"/>
            <p:cNvSpPr/>
            <p:nvPr userDrawn="1"/>
          </p:nvSpPr>
          <p:spPr>
            <a:xfrm>
              <a:off x="504" y="3607"/>
              <a:ext cx="193" cy="383"/>
            </a:xfrm>
            <a:custGeom>
              <a:avLst/>
              <a:gdLst/>
              <a:ahLst/>
              <a:cxnLst>
                <a:cxn ang="0">
                  <a:pos x="0" y="1"/>
                </a:cxn>
                <a:cxn ang="0">
                  <a:pos x="1" y="0"/>
                </a:cxn>
                <a:cxn ang="0">
                  <a:pos x="1" y="1"/>
                </a:cxn>
                <a:cxn ang="0">
                  <a:pos x="2" y="3"/>
                </a:cxn>
                <a:cxn ang="0">
                  <a:pos x="2" y="3"/>
                </a:cxn>
                <a:cxn ang="0">
                  <a:pos x="1" y="3"/>
                </a:cxn>
                <a:cxn ang="0">
                  <a:pos x="0" y="1"/>
                </a:cxn>
                <a:cxn ang="0">
                  <a:pos x="0" y="1"/>
                </a:cxn>
              </a:cxnLst>
              <a:rect l="0" t="0" r="0" b="0"/>
              <a:pathLst>
                <a:path w="386" h="764">
                  <a:moveTo>
                    <a:pt x="0" y="80"/>
                  </a:moveTo>
                  <a:lnTo>
                    <a:pt x="87" y="0"/>
                  </a:lnTo>
                  <a:lnTo>
                    <a:pt x="232" y="6"/>
                  </a:lnTo>
                  <a:lnTo>
                    <a:pt x="386" y="764"/>
                  </a:lnTo>
                  <a:lnTo>
                    <a:pt x="279" y="720"/>
                  </a:lnTo>
                  <a:lnTo>
                    <a:pt x="152" y="677"/>
                  </a:lnTo>
                  <a:lnTo>
                    <a:pt x="0" y="80"/>
                  </a:lnTo>
                  <a:close/>
                </a:path>
              </a:pathLst>
            </a:custGeom>
            <a:solidFill>
              <a:schemeClr val="bg2">
                <a:alpha val="100000"/>
              </a:schemeClr>
            </a:solidFill>
            <a:ln w="9525">
              <a:noFill/>
            </a:ln>
          </p:spPr>
          <p:txBody>
            <a:bodyPr/>
            <a:lstStyle/>
            <a:p>
              <a:endParaRPr lang="zh-CN" altLang="en-US"/>
            </a:p>
          </p:txBody>
        </p:sp>
        <p:sp>
          <p:nvSpPr>
            <p:cNvPr id="4126" name="Freeform 18"/>
            <p:cNvSpPr/>
            <p:nvPr userDrawn="1"/>
          </p:nvSpPr>
          <p:spPr>
            <a:xfrm>
              <a:off x="668" y="3590"/>
              <a:ext cx="364" cy="174"/>
            </a:xfrm>
            <a:custGeom>
              <a:avLst/>
              <a:gdLst/>
              <a:ahLst/>
              <a:cxnLst>
                <a:cxn ang="0">
                  <a:pos x="3" y="0"/>
                </a:cxn>
                <a:cxn ang="0">
                  <a:pos x="0" y="1"/>
                </a:cxn>
                <a:cxn ang="0">
                  <a:pos x="1" y="2"/>
                </a:cxn>
                <a:cxn ang="0">
                  <a:pos x="3" y="1"/>
                </a:cxn>
                <a:cxn ang="0">
                  <a:pos x="3" y="1"/>
                </a:cxn>
                <a:cxn ang="0">
                  <a:pos x="3" y="0"/>
                </a:cxn>
                <a:cxn ang="0">
                  <a:pos x="3" y="0"/>
                </a:cxn>
              </a:cxnLst>
              <a:rect l="0" t="0" r="0" b="0"/>
              <a:pathLst>
                <a:path w="728" h="348">
                  <a:moveTo>
                    <a:pt x="692" y="0"/>
                  </a:moveTo>
                  <a:lnTo>
                    <a:pt x="0" y="106"/>
                  </a:lnTo>
                  <a:lnTo>
                    <a:pt x="28" y="348"/>
                  </a:lnTo>
                  <a:lnTo>
                    <a:pt x="715" y="237"/>
                  </a:lnTo>
                  <a:lnTo>
                    <a:pt x="728" y="43"/>
                  </a:lnTo>
                  <a:lnTo>
                    <a:pt x="692" y="0"/>
                  </a:lnTo>
                  <a:close/>
                </a:path>
              </a:pathLst>
            </a:custGeom>
            <a:solidFill>
              <a:schemeClr val="bg2">
                <a:alpha val="100000"/>
              </a:schemeClr>
            </a:solidFill>
            <a:ln w="9525">
              <a:noFill/>
            </a:ln>
          </p:spPr>
          <p:txBody>
            <a:bodyPr/>
            <a:lstStyle/>
            <a:p>
              <a:endParaRPr lang="zh-CN" altLang="en-US"/>
            </a:p>
          </p:txBody>
        </p:sp>
        <p:sp>
          <p:nvSpPr>
            <p:cNvPr id="4127" name="Freeform 19"/>
            <p:cNvSpPr/>
            <p:nvPr userDrawn="1"/>
          </p:nvSpPr>
          <p:spPr>
            <a:xfrm>
              <a:off x="347" y="3693"/>
              <a:ext cx="156" cy="67"/>
            </a:xfrm>
            <a:custGeom>
              <a:avLst/>
              <a:gdLst/>
              <a:ahLst/>
              <a:cxnLst>
                <a:cxn ang="0">
                  <a:pos x="2" y="0"/>
                </a:cxn>
                <a:cxn ang="0">
                  <a:pos x="0" y="0"/>
                </a:cxn>
                <a:cxn ang="0">
                  <a:pos x="2" y="0"/>
                </a:cxn>
                <a:cxn ang="0">
                  <a:pos x="2" y="0"/>
                </a:cxn>
                <a:cxn ang="0">
                  <a:pos x="2" y="0"/>
                </a:cxn>
              </a:cxnLst>
              <a:rect l="0" t="0" r="0" b="0"/>
              <a:pathLst>
                <a:path w="312" h="135">
                  <a:moveTo>
                    <a:pt x="272" y="0"/>
                  </a:moveTo>
                  <a:lnTo>
                    <a:pt x="0" y="78"/>
                  </a:lnTo>
                  <a:lnTo>
                    <a:pt x="312" y="135"/>
                  </a:lnTo>
                  <a:lnTo>
                    <a:pt x="272" y="0"/>
                  </a:lnTo>
                  <a:close/>
                </a:path>
              </a:pathLst>
            </a:custGeom>
            <a:solidFill>
              <a:schemeClr val="accent1">
                <a:alpha val="100000"/>
              </a:schemeClr>
            </a:solidFill>
            <a:ln w="9525">
              <a:noFill/>
            </a:ln>
          </p:spPr>
          <p:txBody>
            <a:bodyPr/>
            <a:lstStyle/>
            <a:p>
              <a:endParaRPr lang="zh-CN" altLang="en-US"/>
            </a:p>
          </p:txBody>
        </p:sp>
        <p:grpSp>
          <p:nvGrpSpPr>
            <p:cNvPr id="4128" name="Group 20"/>
            <p:cNvGrpSpPr/>
            <p:nvPr userDrawn="1"/>
          </p:nvGrpSpPr>
          <p:grpSpPr>
            <a:xfrm>
              <a:off x="5" y="3490"/>
              <a:ext cx="1124" cy="780"/>
              <a:chOff x="5" y="3490"/>
              <a:chExt cx="1124" cy="780"/>
            </a:xfrm>
          </p:grpSpPr>
          <p:grpSp>
            <p:nvGrpSpPr>
              <p:cNvPr id="4129" name="Group 21"/>
              <p:cNvGrpSpPr/>
              <p:nvPr userDrawn="1"/>
            </p:nvGrpSpPr>
            <p:grpSpPr>
              <a:xfrm>
                <a:off x="499" y="3562"/>
                <a:ext cx="548" cy="708"/>
                <a:chOff x="499" y="3562"/>
                <a:chExt cx="548" cy="708"/>
              </a:xfrm>
            </p:grpSpPr>
            <p:sp>
              <p:nvSpPr>
                <p:cNvPr id="4142" name="Freeform 22"/>
                <p:cNvSpPr/>
                <p:nvPr userDrawn="1"/>
              </p:nvSpPr>
              <p:spPr>
                <a:xfrm>
                  <a:off x="499" y="3587"/>
                  <a:ext cx="157" cy="87"/>
                </a:xfrm>
                <a:custGeom>
                  <a:avLst/>
                  <a:gdLst/>
                  <a:ahLst/>
                  <a:cxnLst>
                    <a:cxn ang="0">
                      <a:pos x="0" y="0"/>
                    </a:cxn>
                    <a:cxn ang="0">
                      <a:pos x="1" y="0"/>
                    </a:cxn>
                    <a:cxn ang="0">
                      <a:pos x="1" y="0"/>
                    </a:cxn>
                    <a:cxn ang="0">
                      <a:pos x="2" y="0"/>
                    </a:cxn>
                    <a:cxn ang="0">
                      <a:pos x="2" y="0"/>
                    </a:cxn>
                    <a:cxn ang="0">
                      <a:pos x="1" y="0"/>
                    </a:cxn>
                    <a:cxn ang="0">
                      <a:pos x="1" y="0"/>
                    </a:cxn>
                    <a:cxn ang="0">
                      <a:pos x="1" y="0"/>
                    </a:cxn>
                    <a:cxn ang="0">
                      <a:pos x="0" y="0"/>
                    </a:cxn>
                    <a:cxn ang="0">
                      <a:pos x="0" y="0"/>
                    </a:cxn>
                  </a:cxnLst>
                  <a:rect l="0" t="0" r="0" b="0"/>
                  <a:pathLst>
                    <a:path w="313" h="175">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alpha val="100000"/>
                  </a:schemeClr>
                </a:solidFill>
                <a:ln w="9525">
                  <a:noFill/>
                </a:ln>
              </p:spPr>
              <p:txBody>
                <a:bodyPr/>
                <a:lstStyle/>
                <a:p>
                  <a:endParaRPr lang="zh-CN" altLang="en-US"/>
                </a:p>
              </p:txBody>
            </p:sp>
            <p:sp>
              <p:nvSpPr>
                <p:cNvPr id="4143" name="Freeform 23"/>
                <p:cNvSpPr/>
                <p:nvPr userDrawn="1"/>
              </p:nvSpPr>
              <p:spPr>
                <a:xfrm>
                  <a:off x="636" y="4137"/>
                  <a:ext cx="115" cy="133"/>
                </a:xfrm>
                <a:custGeom>
                  <a:avLst/>
                  <a:gdLst/>
                  <a:ahLst/>
                  <a:cxnLst>
                    <a:cxn ang="0">
                      <a:pos x="0" y="1"/>
                    </a:cxn>
                    <a:cxn ang="0">
                      <a:pos x="1" y="2"/>
                    </a:cxn>
                    <a:cxn ang="0">
                      <a:pos x="1" y="1"/>
                    </a:cxn>
                    <a:cxn ang="0">
                      <a:pos x="1" y="1"/>
                    </a:cxn>
                    <a:cxn ang="0">
                      <a:pos x="1" y="0"/>
                    </a:cxn>
                    <a:cxn ang="0">
                      <a:pos x="1" y="1"/>
                    </a:cxn>
                    <a:cxn ang="0">
                      <a:pos x="1" y="1"/>
                    </a:cxn>
                    <a:cxn ang="0">
                      <a:pos x="0" y="1"/>
                    </a:cxn>
                    <a:cxn ang="0">
                      <a:pos x="0" y="1"/>
                    </a:cxn>
                  </a:cxnLst>
                  <a:rect l="0" t="0" r="0" b="0"/>
                  <a:pathLst>
                    <a:path w="230" h="266">
                      <a:moveTo>
                        <a:pt x="0" y="40"/>
                      </a:moveTo>
                      <a:lnTo>
                        <a:pt x="160" y="266"/>
                      </a:lnTo>
                      <a:lnTo>
                        <a:pt x="230" y="251"/>
                      </a:lnTo>
                      <a:lnTo>
                        <a:pt x="223" y="17"/>
                      </a:lnTo>
                      <a:lnTo>
                        <a:pt x="166" y="0"/>
                      </a:lnTo>
                      <a:lnTo>
                        <a:pt x="179" y="197"/>
                      </a:lnTo>
                      <a:lnTo>
                        <a:pt x="71" y="4"/>
                      </a:lnTo>
                      <a:lnTo>
                        <a:pt x="0" y="40"/>
                      </a:lnTo>
                      <a:close/>
                    </a:path>
                  </a:pathLst>
                </a:custGeom>
                <a:solidFill>
                  <a:schemeClr val="accent2">
                    <a:alpha val="100000"/>
                  </a:schemeClr>
                </a:solidFill>
                <a:ln w="9525">
                  <a:noFill/>
                </a:ln>
              </p:spPr>
              <p:txBody>
                <a:bodyPr/>
                <a:lstStyle/>
                <a:p>
                  <a:endParaRPr lang="zh-CN" altLang="en-US"/>
                </a:p>
              </p:txBody>
            </p:sp>
            <p:sp>
              <p:nvSpPr>
                <p:cNvPr id="4144" name="Freeform 24"/>
                <p:cNvSpPr/>
                <p:nvPr userDrawn="1"/>
              </p:nvSpPr>
              <p:spPr>
                <a:xfrm>
                  <a:off x="1004" y="3562"/>
                  <a:ext cx="43" cy="117"/>
                </a:xfrm>
                <a:custGeom>
                  <a:avLst/>
                  <a:gdLst/>
                  <a:ahLst/>
                  <a:cxnLst>
                    <a:cxn ang="0">
                      <a:pos x="0" y="1"/>
                    </a:cxn>
                    <a:cxn ang="0">
                      <a:pos x="0" y="1"/>
                    </a:cxn>
                    <a:cxn ang="0">
                      <a:pos x="0" y="1"/>
                    </a:cxn>
                    <a:cxn ang="0">
                      <a:pos x="0" y="1"/>
                    </a:cxn>
                    <a:cxn ang="0">
                      <a:pos x="0" y="1"/>
                    </a:cxn>
                    <a:cxn ang="0">
                      <a:pos x="0" y="1"/>
                    </a:cxn>
                    <a:cxn ang="0">
                      <a:pos x="0" y="0"/>
                    </a:cxn>
                    <a:cxn ang="0">
                      <a:pos x="0" y="1"/>
                    </a:cxn>
                    <a:cxn ang="0">
                      <a:pos x="0" y="1"/>
                    </a:cxn>
                  </a:cxnLst>
                  <a:rect l="0" t="0" r="0" b="0"/>
                  <a:pathLst>
                    <a:path w="87" h="234">
                      <a:moveTo>
                        <a:pt x="0" y="19"/>
                      </a:moveTo>
                      <a:lnTo>
                        <a:pt x="36" y="93"/>
                      </a:lnTo>
                      <a:lnTo>
                        <a:pt x="44" y="154"/>
                      </a:lnTo>
                      <a:lnTo>
                        <a:pt x="27" y="234"/>
                      </a:lnTo>
                      <a:lnTo>
                        <a:pt x="80" y="220"/>
                      </a:lnTo>
                      <a:lnTo>
                        <a:pt x="87" y="116"/>
                      </a:lnTo>
                      <a:lnTo>
                        <a:pt x="46" y="0"/>
                      </a:lnTo>
                      <a:lnTo>
                        <a:pt x="0" y="19"/>
                      </a:lnTo>
                      <a:close/>
                    </a:path>
                  </a:pathLst>
                </a:custGeom>
                <a:solidFill>
                  <a:schemeClr val="accent2">
                    <a:alpha val="100000"/>
                  </a:schemeClr>
                </a:solidFill>
                <a:ln w="9525">
                  <a:noFill/>
                </a:ln>
              </p:spPr>
              <p:txBody>
                <a:bodyPr/>
                <a:lstStyle/>
                <a:p>
                  <a:endParaRPr lang="zh-CN" altLang="en-US"/>
                </a:p>
              </p:txBody>
            </p:sp>
          </p:grpSp>
          <p:sp>
            <p:nvSpPr>
              <p:cNvPr id="4130" name="Freeform 25"/>
              <p:cNvSpPr/>
              <p:nvPr userDrawn="1"/>
            </p:nvSpPr>
            <p:spPr>
              <a:xfrm>
                <a:off x="76" y="3732"/>
                <a:ext cx="595" cy="250"/>
              </a:xfrm>
              <a:custGeom>
                <a:avLst/>
                <a:gdLst/>
                <a:ahLst/>
                <a:cxnLst>
                  <a:cxn ang="0">
                    <a:pos x="1" y="0"/>
                  </a:cxn>
                  <a:cxn ang="0">
                    <a:pos x="5" y="2"/>
                  </a:cxn>
                  <a:cxn ang="0">
                    <a:pos x="5" y="2"/>
                  </a:cxn>
                  <a:cxn ang="0">
                    <a:pos x="0" y="1"/>
                  </a:cxn>
                  <a:cxn ang="0">
                    <a:pos x="1" y="0"/>
                  </a:cxn>
                  <a:cxn ang="0">
                    <a:pos x="1" y="0"/>
                  </a:cxn>
                </a:cxnLst>
                <a:rect l="0" t="0" r="0" b="0"/>
                <a:pathLst>
                  <a:path w="1190" h="500">
                    <a:moveTo>
                      <a:pt x="100" y="0"/>
                    </a:moveTo>
                    <a:lnTo>
                      <a:pt x="1190" y="490"/>
                    </a:lnTo>
                    <a:lnTo>
                      <a:pt x="1076" y="500"/>
                    </a:lnTo>
                    <a:lnTo>
                      <a:pt x="0" y="27"/>
                    </a:lnTo>
                    <a:lnTo>
                      <a:pt x="100" y="0"/>
                    </a:lnTo>
                    <a:close/>
                  </a:path>
                </a:pathLst>
              </a:custGeom>
              <a:solidFill>
                <a:schemeClr val="accent2">
                  <a:alpha val="100000"/>
                </a:schemeClr>
              </a:solidFill>
              <a:ln w="9525">
                <a:noFill/>
              </a:ln>
            </p:spPr>
            <p:txBody>
              <a:bodyPr/>
              <a:lstStyle/>
              <a:p>
                <a:endParaRPr lang="zh-CN" altLang="en-US"/>
              </a:p>
            </p:txBody>
          </p:sp>
          <p:sp>
            <p:nvSpPr>
              <p:cNvPr id="4131" name="Freeform 26"/>
              <p:cNvSpPr/>
              <p:nvPr userDrawn="1"/>
            </p:nvSpPr>
            <p:spPr>
              <a:xfrm>
                <a:off x="260" y="3886"/>
                <a:ext cx="244" cy="148"/>
              </a:xfrm>
              <a:custGeom>
                <a:avLst/>
                <a:gdLst/>
                <a:ahLst/>
                <a:cxnLst>
                  <a:cxn ang="0">
                    <a:pos x="0" y="1"/>
                  </a:cxn>
                  <a:cxn ang="0">
                    <a:pos x="0" y="1"/>
                  </a:cxn>
                  <a:cxn ang="0">
                    <a:pos x="1" y="1"/>
                  </a:cxn>
                  <a:cxn ang="0">
                    <a:pos x="1" y="1"/>
                  </a:cxn>
                  <a:cxn ang="0">
                    <a:pos x="1" y="1"/>
                  </a:cxn>
                  <a:cxn ang="0">
                    <a:pos x="0" y="1"/>
                  </a:cxn>
                  <a:cxn ang="0">
                    <a:pos x="0" y="1"/>
                  </a:cxn>
                  <a:cxn ang="0">
                    <a:pos x="0" y="1"/>
                  </a:cxn>
                  <a:cxn ang="0">
                    <a:pos x="1" y="2"/>
                  </a:cxn>
                  <a:cxn ang="0">
                    <a:pos x="1" y="2"/>
                  </a:cxn>
                  <a:cxn ang="0">
                    <a:pos x="1" y="1"/>
                  </a:cxn>
                  <a:cxn ang="0">
                    <a:pos x="1" y="1"/>
                  </a:cxn>
                  <a:cxn ang="0">
                    <a:pos x="0" y="1"/>
                  </a:cxn>
                  <a:cxn ang="0">
                    <a:pos x="0" y="0"/>
                  </a:cxn>
                  <a:cxn ang="0">
                    <a:pos x="0" y="1"/>
                  </a:cxn>
                  <a:cxn ang="0">
                    <a:pos x="0" y="1"/>
                  </a:cxn>
                </a:cxnLst>
                <a:rect l="0" t="0" r="0" b="0"/>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alpha val="100000"/>
                </a:schemeClr>
              </a:solidFill>
              <a:ln w="9525">
                <a:noFill/>
              </a:ln>
            </p:spPr>
            <p:txBody>
              <a:bodyPr/>
              <a:lstStyle/>
              <a:p>
                <a:endParaRPr lang="zh-CN" altLang="en-US"/>
              </a:p>
            </p:txBody>
          </p:sp>
          <p:sp>
            <p:nvSpPr>
              <p:cNvPr id="4132" name="Freeform 27"/>
              <p:cNvSpPr/>
              <p:nvPr userDrawn="1"/>
            </p:nvSpPr>
            <p:spPr>
              <a:xfrm>
                <a:off x="565" y="3680"/>
                <a:ext cx="107" cy="238"/>
              </a:xfrm>
              <a:custGeom>
                <a:avLst/>
                <a:gdLst/>
                <a:ahLst/>
                <a:cxnLst>
                  <a:cxn ang="0">
                    <a:pos x="1" y="0"/>
                  </a:cxn>
                  <a:cxn ang="0">
                    <a:pos x="1" y="0"/>
                  </a:cxn>
                  <a:cxn ang="0">
                    <a:pos x="1" y="0"/>
                  </a:cxn>
                  <a:cxn ang="0">
                    <a:pos x="1" y="1"/>
                  </a:cxn>
                  <a:cxn ang="0">
                    <a:pos x="1" y="1"/>
                  </a:cxn>
                  <a:cxn ang="0">
                    <a:pos x="1" y="1"/>
                  </a:cxn>
                  <a:cxn ang="0">
                    <a:pos x="1" y="1"/>
                  </a:cxn>
                  <a:cxn ang="0">
                    <a:pos x="0" y="0"/>
                  </a:cxn>
                  <a:cxn ang="0">
                    <a:pos x="1" y="0"/>
                  </a:cxn>
                  <a:cxn ang="0">
                    <a:pos x="1" y="0"/>
                  </a:cxn>
                </a:cxnLst>
                <a:rect l="0" t="0" r="0" b="0"/>
                <a:pathLst>
                  <a:path w="213" h="478">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alpha val="100000"/>
                </a:schemeClr>
              </a:solidFill>
              <a:ln w="9525">
                <a:noFill/>
              </a:ln>
            </p:spPr>
            <p:txBody>
              <a:bodyPr/>
              <a:lstStyle/>
              <a:p>
                <a:endParaRPr lang="zh-CN" altLang="en-US"/>
              </a:p>
            </p:txBody>
          </p:sp>
          <p:grpSp>
            <p:nvGrpSpPr>
              <p:cNvPr id="4133" name="Group 28"/>
              <p:cNvGrpSpPr/>
              <p:nvPr userDrawn="1"/>
            </p:nvGrpSpPr>
            <p:grpSpPr>
              <a:xfrm>
                <a:off x="5" y="3490"/>
                <a:ext cx="1124" cy="678"/>
                <a:chOff x="5" y="3490"/>
                <a:chExt cx="1124" cy="678"/>
              </a:xfrm>
            </p:grpSpPr>
            <p:sp>
              <p:nvSpPr>
                <p:cNvPr id="4134" name="Freeform 29"/>
                <p:cNvSpPr/>
                <p:nvPr userDrawn="1"/>
              </p:nvSpPr>
              <p:spPr>
                <a:xfrm>
                  <a:off x="669" y="4048"/>
                  <a:ext cx="75" cy="87"/>
                </a:xfrm>
                <a:custGeom>
                  <a:avLst/>
                  <a:gdLst/>
                  <a:ahLst/>
                  <a:cxnLst>
                    <a:cxn ang="0">
                      <a:pos x="1" y="0"/>
                    </a:cxn>
                    <a:cxn ang="0">
                      <a:pos x="1" y="1"/>
                    </a:cxn>
                    <a:cxn ang="0">
                      <a:pos x="0" y="1"/>
                    </a:cxn>
                    <a:cxn ang="0">
                      <a:pos x="1" y="1"/>
                    </a:cxn>
                    <a:cxn ang="0">
                      <a:pos x="1" y="1"/>
                    </a:cxn>
                    <a:cxn ang="0">
                      <a:pos x="1" y="1"/>
                    </a:cxn>
                    <a:cxn ang="0">
                      <a:pos x="1" y="0"/>
                    </a:cxn>
                    <a:cxn ang="0">
                      <a:pos x="1" y="0"/>
                    </a:cxn>
                  </a:cxnLst>
                  <a:rect l="0" t="0" r="0" b="0"/>
                  <a:pathLst>
                    <a:path w="150" h="173">
                      <a:moveTo>
                        <a:pt x="110" y="0"/>
                      </a:moveTo>
                      <a:lnTo>
                        <a:pt x="40" y="66"/>
                      </a:lnTo>
                      <a:lnTo>
                        <a:pt x="0" y="173"/>
                      </a:lnTo>
                      <a:lnTo>
                        <a:pt x="80" y="160"/>
                      </a:lnTo>
                      <a:lnTo>
                        <a:pt x="103" y="84"/>
                      </a:lnTo>
                      <a:lnTo>
                        <a:pt x="150" y="27"/>
                      </a:lnTo>
                      <a:lnTo>
                        <a:pt x="110" y="0"/>
                      </a:lnTo>
                      <a:close/>
                    </a:path>
                  </a:pathLst>
                </a:custGeom>
                <a:solidFill>
                  <a:schemeClr val="accent2">
                    <a:alpha val="100000"/>
                  </a:schemeClr>
                </a:solidFill>
                <a:ln w="9525">
                  <a:noFill/>
                </a:ln>
              </p:spPr>
              <p:txBody>
                <a:bodyPr/>
                <a:lstStyle/>
                <a:p>
                  <a:endParaRPr lang="zh-CN" altLang="en-US"/>
                </a:p>
              </p:txBody>
            </p:sp>
            <p:sp>
              <p:nvSpPr>
                <p:cNvPr id="4135" name="Freeform 30"/>
                <p:cNvSpPr/>
                <p:nvPr userDrawn="1"/>
              </p:nvSpPr>
              <p:spPr>
                <a:xfrm>
                  <a:off x="5" y="3728"/>
                  <a:ext cx="842" cy="440"/>
                </a:xfrm>
                <a:custGeom>
                  <a:avLst/>
                  <a:gdLst/>
                  <a:ahLst/>
                  <a:cxnLst>
                    <a:cxn ang="0">
                      <a:pos x="1" y="0"/>
                    </a:cxn>
                    <a:cxn ang="0">
                      <a:pos x="1" y="1"/>
                    </a:cxn>
                    <a:cxn ang="0">
                      <a:pos x="0" y="1"/>
                    </a:cxn>
                    <a:cxn ang="0">
                      <a:pos x="1" y="2"/>
                    </a:cxn>
                    <a:cxn ang="0">
                      <a:pos x="5" y="4"/>
                    </a:cxn>
                    <a:cxn ang="0">
                      <a:pos x="6" y="4"/>
                    </a:cxn>
                    <a:cxn ang="0">
                      <a:pos x="7" y="4"/>
                    </a:cxn>
                    <a:cxn ang="0">
                      <a:pos x="7" y="4"/>
                    </a:cxn>
                    <a:cxn ang="0">
                      <a:pos x="6" y="3"/>
                    </a:cxn>
                    <a:cxn ang="0">
                      <a:pos x="6" y="2"/>
                    </a:cxn>
                    <a:cxn ang="0">
                      <a:pos x="6" y="3"/>
                    </a:cxn>
                    <a:cxn ang="0">
                      <a:pos x="6" y="3"/>
                    </a:cxn>
                    <a:cxn ang="0">
                      <a:pos x="7" y="4"/>
                    </a:cxn>
                    <a:cxn ang="0">
                      <a:pos x="6" y="4"/>
                    </a:cxn>
                    <a:cxn ang="0">
                      <a:pos x="5" y="4"/>
                    </a:cxn>
                    <a:cxn ang="0">
                      <a:pos x="5" y="3"/>
                    </a:cxn>
                    <a:cxn ang="0">
                      <a:pos x="6" y="3"/>
                    </a:cxn>
                    <a:cxn ang="0">
                      <a:pos x="5" y="3"/>
                    </a:cxn>
                    <a:cxn ang="0">
                      <a:pos x="5" y="3"/>
                    </a:cxn>
                    <a:cxn ang="0">
                      <a:pos x="5" y="4"/>
                    </a:cxn>
                    <a:cxn ang="0">
                      <a:pos x="1" y="2"/>
                    </a:cxn>
                    <a:cxn ang="0">
                      <a:pos x="1" y="1"/>
                    </a:cxn>
                    <a:cxn ang="0">
                      <a:pos x="1" y="1"/>
                    </a:cxn>
                    <a:cxn ang="0">
                      <a:pos x="1" y="0"/>
                    </a:cxn>
                    <a:cxn ang="0">
                      <a:pos x="1" y="0"/>
                    </a:cxn>
                    <a:cxn ang="0">
                      <a:pos x="1" y="0"/>
                    </a:cxn>
                  </a:cxnLst>
                  <a:rect l="0" t="0" r="0" b="0"/>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alpha val="100000"/>
                  </a:schemeClr>
                </a:solidFill>
                <a:ln w="9525">
                  <a:noFill/>
                </a:ln>
              </p:spPr>
              <p:txBody>
                <a:bodyPr/>
                <a:lstStyle/>
                <a:p>
                  <a:endParaRPr lang="zh-CN" altLang="en-US"/>
                </a:p>
              </p:txBody>
            </p:sp>
            <p:sp>
              <p:nvSpPr>
                <p:cNvPr id="4136" name="Freeform 31"/>
                <p:cNvSpPr/>
                <p:nvPr userDrawn="1"/>
              </p:nvSpPr>
              <p:spPr>
                <a:xfrm>
                  <a:off x="106" y="3770"/>
                  <a:ext cx="80" cy="167"/>
                </a:xfrm>
                <a:custGeom>
                  <a:avLst/>
                  <a:gdLst/>
                  <a:ahLst/>
                  <a:cxnLst>
                    <a:cxn ang="0">
                      <a:pos x="1" y="0"/>
                    </a:cxn>
                    <a:cxn ang="0">
                      <a:pos x="1" y="0"/>
                    </a:cxn>
                    <a:cxn ang="0">
                      <a:pos x="0" y="0"/>
                    </a:cxn>
                    <a:cxn ang="0">
                      <a:pos x="1" y="1"/>
                    </a:cxn>
                    <a:cxn ang="0">
                      <a:pos x="1" y="1"/>
                    </a:cxn>
                    <a:cxn ang="0">
                      <a:pos x="1" y="0"/>
                    </a:cxn>
                    <a:cxn ang="0">
                      <a:pos x="1" y="0"/>
                    </a:cxn>
                    <a:cxn ang="0">
                      <a:pos x="1" y="0"/>
                    </a:cxn>
                    <a:cxn ang="0">
                      <a:pos x="1" y="0"/>
                    </a:cxn>
                  </a:cxnLst>
                  <a:rect l="0" t="0" r="0" b="0"/>
                  <a:pathLst>
                    <a:path w="160" h="335">
                      <a:moveTo>
                        <a:pt x="116" y="0"/>
                      </a:moveTo>
                      <a:lnTo>
                        <a:pt x="19" y="106"/>
                      </a:lnTo>
                      <a:lnTo>
                        <a:pt x="0" y="230"/>
                      </a:lnTo>
                      <a:lnTo>
                        <a:pt x="33" y="314"/>
                      </a:lnTo>
                      <a:lnTo>
                        <a:pt x="94" y="335"/>
                      </a:lnTo>
                      <a:lnTo>
                        <a:pt x="76" y="154"/>
                      </a:lnTo>
                      <a:lnTo>
                        <a:pt x="160" y="17"/>
                      </a:lnTo>
                      <a:lnTo>
                        <a:pt x="116" y="0"/>
                      </a:lnTo>
                      <a:close/>
                    </a:path>
                  </a:pathLst>
                </a:custGeom>
                <a:solidFill>
                  <a:schemeClr val="accent2">
                    <a:alpha val="100000"/>
                  </a:schemeClr>
                </a:solidFill>
                <a:ln w="9525">
                  <a:noFill/>
                </a:ln>
              </p:spPr>
              <p:txBody>
                <a:bodyPr/>
                <a:lstStyle/>
                <a:p>
                  <a:endParaRPr lang="zh-CN" altLang="en-US"/>
                </a:p>
              </p:txBody>
            </p:sp>
            <p:sp>
              <p:nvSpPr>
                <p:cNvPr id="4137" name="Freeform 32"/>
                <p:cNvSpPr/>
                <p:nvPr userDrawn="1"/>
              </p:nvSpPr>
              <p:spPr>
                <a:xfrm>
                  <a:off x="449" y="3490"/>
                  <a:ext cx="322" cy="594"/>
                </a:xfrm>
                <a:custGeom>
                  <a:avLst/>
                  <a:gdLst/>
                  <a:ahLst/>
                  <a:cxnLst>
                    <a:cxn ang="0">
                      <a:pos x="1" y="4"/>
                    </a:cxn>
                    <a:cxn ang="0">
                      <a:pos x="0" y="1"/>
                    </a:cxn>
                    <a:cxn ang="0">
                      <a:pos x="1" y="1"/>
                    </a:cxn>
                    <a:cxn ang="0">
                      <a:pos x="2" y="0"/>
                    </a:cxn>
                    <a:cxn ang="0">
                      <a:pos x="2" y="1"/>
                    </a:cxn>
                    <a:cxn ang="0">
                      <a:pos x="3" y="5"/>
                    </a:cxn>
                    <a:cxn ang="0">
                      <a:pos x="3" y="5"/>
                    </a:cxn>
                    <a:cxn ang="0">
                      <a:pos x="2" y="1"/>
                    </a:cxn>
                    <a:cxn ang="0">
                      <a:pos x="1" y="1"/>
                    </a:cxn>
                    <a:cxn ang="0">
                      <a:pos x="1" y="1"/>
                    </a:cxn>
                    <a:cxn ang="0">
                      <a:pos x="1" y="1"/>
                    </a:cxn>
                    <a:cxn ang="0">
                      <a:pos x="2" y="4"/>
                    </a:cxn>
                    <a:cxn ang="0">
                      <a:pos x="1" y="4"/>
                    </a:cxn>
                    <a:cxn ang="0">
                      <a:pos x="1" y="4"/>
                    </a:cxn>
                  </a:cxnLst>
                  <a:rect l="0" t="0" r="0" b="0"/>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alpha val="100000"/>
                  </a:schemeClr>
                </a:solidFill>
                <a:ln w="9525">
                  <a:noFill/>
                </a:ln>
              </p:spPr>
              <p:txBody>
                <a:bodyPr/>
                <a:lstStyle/>
                <a:p>
                  <a:endParaRPr lang="zh-CN" altLang="en-US"/>
                </a:p>
              </p:txBody>
            </p:sp>
            <p:sp>
              <p:nvSpPr>
                <p:cNvPr id="4138" name="Freeform 33"/>
                <p:cNvSpPr/>
                <p:nvPr userDrawn="1"/>
              </p:nvSpPr>
              <p:spPr>
                <a:xfrm>
                  <a:off x="578" y="3650"/>
                  <a:ext cx="96" cy="252"/>
                </a:xfrm>
                <a:custGeom>
                  <a:avLst/>
                  <a:gdLst/>
                  <a:ahLst/>
                  <a:cxnLst>
                    <a:cxn ang="0">
                      <a:pos x="0" y="1"/>
                    </a:cxn>
                    <a:cxn ang="0">
                      <a:pos x="1" y="1"/>
                    </a:cxn>
                    <a:cxn ang="0">
                      <a:pos x="1" y="2"/>
                    </a:cxn>
                    <a:cxn ang="0">
                      <a:pos x="1" y="2"/>
                    </a:cxn>
                    <a:cxn ang="0">
                      <a:pos x="1" y="2"/>
                    </a:cxn>
                    <a:cxn ang="0">
                      <a:pos x="1" y="2"/>
                    </a:cxn>
                    <a:cxn ang="0">
                      <a:pos x="1" y="1"/>
                    </a:cxn>
                    <a:cxn ang="0">
                      <a:pos x="1" y="1"/>
                    </a:cxn>
                    <a:cxn ang="0">
                      <a:pos x="1" y="0"/>
                    </a:cxn>
                    <a:cxn ang="0">
                      <a:pos x="0" y="1"/>
                    </a:cxn>
                    <a:cxn ang="0">
                      <a:pos x="0" y="1"/>
                    </a:cxn>
                  </a:cxnLst>
                  <a:rect l="0" t="0" r="0" b="0"/>
                  <a:pathLst>
                    <a:path w="192" h="504">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alpha val="100000"/>
                  </a:schemeClr>
                </a:solidFill>
                <a:ln w="9525">
                  <a:noFill/>
                </a:ln>
              </p:spPr>
              <p:txBody>
                <a:bodyPr/>
                <a:lstStyle/>
                <a:p>
                  <a:endParaRPr lang="zh-CN" altLang="en-US"/>
                </a:p>
              </p:txBody>
            </p:sp>
            <p:sp>
              <p:nvSpPr>
                <p:cNvPr id="4139" name="Freeform 34"/>
                <p:cNvSpPr/>
                <p:nvPr userDrawn="1"/>
              </p:nvSpPr>
              <p:spPr>
                <a:xfrm>
                  <a:off x="328" y="3630"/>
                  <a:ext cx="195" cy="135"/>
                </a:xfrm>
                <a:custGeom>
                  <a:avLst/>
                  <a:gdLst/>
                  <a:ahLst/>
                  <a:cxnLst>
                    <a:cxn ang="0">
                      <a:pos x="2" y="0"/>
                    </a:cxn>
                    <a:cxn ang="0">
                      <a:pos x="2" y="1"/>
                    </a:cxn>
                    <a:cxn ang="0">
                      <a:pos x="1" y="1"/>
                    </a:cxn>
                    <a:cxn ang="0">
                      <a:pos x="0" y="1"/>
                    </a:cxn>
                    <a:cxn ang="0">
                      <a:pos x="0" y="1"/>
                    </a:cxn>
                    <a:cxn ang="0">
                      <a:pos x="2" y="1"/>
                    </a:cxn>
                    <a:cxn ang="0">
                      <a:pos x="2" y="2"/>
                    </a:cxn>
                    <a:cxn ang="0">
                      <a:pos x="2" y="2"/>
                    </a:cxn>
                    <a:cxn ang="0">
                      <a:pos x="2" y="1"/>
                    </a:cxn>
                    <a:cxn ang="0">
                      <a:pos x="1" y="1"/>
                    </a:cxn>
                    <a:cxn ang="0">
                      <a:pos x="2" y="1"/>
                    </a:cxn>
                    <a:cxn ang="0">
                      <a:pos x="2" y="0"/>
                    </a:cxn>
                    <a:cxn ang="0">
                      <a:pos x="2" y="0"/>
                    </a:cxn>
                  </a:cxnLst>
                  <a:rect l="0" t="0" r="0" b="0"/>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alpha val="100000"/>
                  </a:schemeClr>
                </a:solidFill>
                <a:ln w="9525">
                  <a:noFill/>
                </a:ln>
              </p:spPr>
              <p:txBody>
                <a:bodyPr/>
                <a:lstStyle/>
                <a:p>
                  <a:endParaRPr lang="zh-CN" altLang="en-US"/>
                </a:p>
              </p:txBody>
            </p:sp>
            <p:sp>
              <p:nvSpPr>
                <p:cNvPr id="4140" name="Freeform 35"/>
                <p:cNvSpPr/>
                <p:nvPr userDrawn="1"/>
              </p:nvSpPr>
              <p:spPr>
                <a:xfrm>
                  <a:off x="658" y="3538"/>
                  <a:ext cx="471" cy="212"/>
                </a:xfrm>
                <a:custGeom>
                  <a:avLst/>
                  <a:gdLst/>
                  <a:ahLst/>
                  <a:cxnLst>
                    <a:cxn ang="0">
                      <a:pos x="0" y="1"/>
                    </a:cxn>
                    <a:cxn ang="0">
                      <a:pos x="4" y="0"/>
                    </a:cxn>
                    <a:cxn ang="0">
                      <a:pos x="4" y="1"/>
                    </a:cxn>
                    <a:cxn ang="0">
                      <a:pos x="4" y="1"/>
                    </a:cxn>
                    <a:cxn ang="0">
                      <a:pos x="4" y="2"/>
                    </a:cxn>
                    <a:cxn ang="0">
                      <a:pos x="1" y="2"/>
                    </a:cxn>
                    <a:cxn ang="0">
                      <a:pos x="1" y="2"/>
                    </a:cxn>
                    <a:cxn ang="0">
                      <a:pos x="4" y="1"/>
                    </a:cxn>
                    <a:cxn ang="0">
                      <a:pos x="4" y="1"/>
                    </a:cxn>
                    <a:cxn ang="0">
                      <a:pos x="4" y="1"/>
                    </a:cxn>
                    <a:cxn ang="0">
                      <a:pos x="0" y="1"/>
                    </a:cxn>
                    <a:cxn ang="0">
                      <a:pos x="0" y="1"/>
                    </a:cxn>
                    <a:cxn ang="0">
                      <a:pos x="0" y="1"/>
                    </a:cxn>
                  </a:cxnLst>
                  <a:rect l="0" t="0" r="0" b="0"/>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alpha val="100000"/>
                  </a:schemeClr>
                </a:solidFill>
                <a:ln w="9525">
                  <a:noFill/>
                </a:ln>
              </p:spPr>
              <p:txBody>
                <a:bodyPr/>
                <a:lstStyle/>
                <a:p>
                  <a:endParaRPr lang="zh-CN" altLang="en-US"/>
                </a:p>
              </p:txBody>
            </p:sp>
            <p:sp>
              <p:nvSpPr>
                <p:cNvPr id="4141" name="Freeform 36"/>
                <p:cNvSpPr/>
                <p:nvPr userDrawn="1"/>
              </p:nvSpPr>
              <p:spPr>
                <a:xfrm>
                  <a:off x="717" y="3606"/>
                  <a:ext cx="245" cy="86"/>
                </a:xfrm>
                <a:custGeom>
                  <a:avLst/>
                  <a:gdLst/>
                  <a:ahLst/>
                  <a:cxnLst>
                    <a:cxn ang="0">
                      <a:pos x="0" y="0"/>
                    </a:cxn>
                    <a:cxn ang="0">
                      <a:pos x="1" y="0"/>
                    </a:cxn>
                    <a:cxn ang="0">
                      <a:pos x="1" y="0"/>
                    </a:cxn>
                    <a:cxn ang="0">
                      <a:pos x="2" y="0"/>
                    </a:cxn>
                    <a:cxn ang="0">
                      <a:pos x="2" y="0"/>
                    </a:cxn>
                    <a:cxn ang="0">
                      <a:pos x="2" y="0"/>
                    </a:cxn>
                    <a:cxn ang="0">
                      <a:pos x="1" y="0"/>
                    </a:cxn>
                    <a:cxn ang="0">
                      <a:pos x="1" y="0"/>
                    </a:cxn>
                    <a:cxn ang="0">
                      <a:pos x="1" y="0"/>
                    </a:cxn>
                    <a:cxn ang="0">
                      <a:pos x="1" y="0"/>
                    </a:cxn>
                    <a:cxn ang="0">
                      <a:pos x="2" y="0"/>
                    </a:cxn>
                    <a:cxn ang="0">
                      <a:pos x="2" y="0"/>
                    </a:cxn>
                    <a:cxn ang="0">
                      <a:pos x="2" y="0"/>
                    </a:cxn>
                    <a:cxn ang="0">
                      <a:pos x="1" y="0"/>
                    </a:cxn>
                    <a:cxn ang="0">
                      <a:pos x="0" y="0"/>
                    </a:cxn>
                    <a:cxn ang="0">
                      <a:pos x="0" y="0"/>
                    </a:cxn>
                  </a:cxnLst>
                  <a:rect l="0" t="0" r="0" b="0"/>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alpha val="100000"/>
                  </a:schemeClr>
                </a:solidFill>
                <a:ln w="9525">
                  <a:noFill/>
                </a:ln>
              </p:spPr>
              <p:txBody>
                <a:bodyPr/>
                <a:lstStyle/>
                <a:p>
                  <a:endParaRPr lang="zh-CN" altLang="en-US"/>
                </a:p>
              </p:txBody>
            </p:sp>
          </p:grpSp>
        </p:grpSp>
      </p:grpSp>
      <p:grpSp>
        <p:nvGrpSpPr>
          <p:cNvPr id="4102" name="Group 37"/>
          <p:cNvGrpSpPr/>
          <p:nvPr/>
        </p:nvGrpSpPr>
        <p:grpSpPr>
          <a:xfrm>
            <a:off x="8453438" y="2133600"/>
            <a:ext cx="385762" cy="4308475"/>
            <a:chOff x="5468" y="1333"/>
            <a:chExt cx="243" cy="2714"/>
          </a:xfrm>
        </p:grpSpPr>
        <p:sp>
          <p:nvSpPr>
            <p:cNvPr id="4117" name="Freeform 38"/>
            <p:cNvSpPr/>
            <p:nvPr userDrawn="1"/>
          </p:nvSpPr>
          <p:spPr>
            <a:xfrm flipH="1">
              <a:off x="5468" y="2620"/>
              <a:ext cx="205" cy="1427"/>
            </a:xfrm>
            <a:custGeom>
              <a:avLst/>
              <a:gdLst/>
              <a:ahLst/>
              <a:cxnLst>
                <a:cxn ang="0">
                  <a:pos x="0" y="4"/>
                </a:cxn>
                <a:cxn ang="0">
                  <a:pos x="0" y="4"/>
                </a:cxn>
                <a:cxn ang="0">
                  <a:pos x="0" y="3"/>
                </a:cxn>
                <a:cxn ang="0">
                  <a:pos x="0" y="3"/>
                </a:cxn>
                <a:cxn ang="0">
                  <a:pos x="0" y="3"/>
                </a:cxn>
                <a:cxn ang="0">
                  <a:pos x="0" y="3"/>
                </a:cxn>
                <a:cxn ang="0">
                  <a:pos x="0" y="3"/>
                </a:cxn>
                <a:cxn ang="0">
                  <a:pos x="0" y="3"/>
                </a:cxn>
                <a:cxn ang="0">
                  <a:pos x="0" y="2"/>
                </a:cxn>
                <a:cxn ang="0">
                  <a:pos x="0" y="2"/>
                </a:cxn>
                <a:cxn ang="0">
                  <a:pos x="0" y="1"/>
                </a:cxn>
                <a:cxn ang="0">
                  <a:pos x="0" y="1"/>
                </a:cxn>
                <a:cxn ang="0">
                  <a:pos x="0" y="1"/>
                </a:cxn>
                <a:cxn ang="0">
                  <a:pos x="0" y="1"/>
                </a:cxn>
                <a:cxn ang="0">
                  <a:pos x="0" y="0"/>
                </a:cxn>
                <a:cxn ang="0">
                  <a:pos x="0" y="0"/>
                </a:cxn>
                <a:cxn ang="0">
                  <a:pos x="0" y="0"/>
                </a:cxn>
                <a:cxn ang="0">
                  <a:pos x="0" y="1"/>
                </a:cxn>
                <a:cxn ang="0">
                  <a:pos x="0" y="1"/>
                </a:cxn>
                <a:cxn ang="0">
                  <a:pos x="0" y="1"/>
                </a:cxn>
                <a:cxn ang="0">
                  <a:pos x="0" y="1"/>
                </a:cxn>
                <a:cxn ang="0">
                  <a:pos x="0" y="2"/>
                </a:cxn>
                <a:cxn ang="0">
                  <a:pos x="0" y="2"/>
                </a:cxn>
                <a:cxn ang="0">
                  <a:pos x="0" y="3"/>
                </a:cxn>
                <a:cxn ang="0">
                  <a:pos x="0" y="3"/>
                </a:cxn>
                <a:cxn ang="0">
                  <a:pos x="0" y="3"/>
                </a:cxn>
                <a:cxn ang="0">
                  <a:pos x="0" y="3"/>
                </a:cxn>
                <a:cxn ang="0">
                  <a:pos x="0" y="3"/>
                </a:cxn>
                <a:cxn ang="0">
                  <a:pos x="0" y="4"/>
                </a:cxn>
                <a:cxn ang="0">
                  <a:pos x="0" y="4"/>
                </a:cxn>
                <a:cxn ang="0">
                  <a:pos x="0" y="4"/>
                </a:cxn>
                <a:cxn ang="0">
                  <a:pos x="0" y="4"/>
                </a:cxn>
                <a:cxn ang="0">
                  <a:pos x="0" y="4"/>
                </a:cxn>
              </a:cxnLst>
              <a:rect l="0" t="0" r="0" b="0"/>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alpha val="100000"/>
              </a:schemeClr>
            </a:solidFill>
            <a:ln w="9525">
              <a:noFill/>
            </a:ln>
          </p:spPr>
          <p:txBody>
            <a:bodyPr/>
            <a:lstStyle/>
            <a:p>
              <a:endParaRPr lang="zh-CN" altLang="en-US"/>
            </a:p>
          </p:txBody>
        </p:sp>
        <p:sp>
          <p:nvSpPr>
            <p:cNvPr id="4118" name="Freeform 39"/>
            <p:cNvSpPr/>
            <p:nvPr userDrawn="1"/>
          </p:nvSpPr>
          <p:spPr>
            <a:xfrm flipH="1">
              <a:off x="5506" y="1333"/>
              <a:ext cx="205" cy="1633"/>
            </a:xfrm>
            <a:custGeom>
              <a:avLst/>
              <a:gdLst/>
              <a:ahLst/>
              <a:cxnLst>
                <a:cxn ang="0">
                  <a:pos x="0" y="13"/>
                </a:cxn>
                <a:cxn ang="0">
                  <a:pos x="0" y="12"/>
                </a:cxn>
                <a:cxn ang="0">
                  <a:pos x="0" y="11"/>
                </a:cxn>
                <a:cxn ang="0">
                  <a:pos x="0" y="10"/>
                </a:cxn>
                <a:cxn ang="0">
                  <a:pos x="0" y="9"/>
                </a:cxn>
                <a:cxn ang="0">
                  <a:pos x="0" y="9"/>
                </a:cxn>
                <a:cxn ang="0">
                  <a:pos x="0" y="8"/>
                </a:cxn>
                <a:cxn ang="0">
                  <a:pos x="0" y="8"/>
                </a:cxn>
                <a:cxn ang="0">
                  <a:pos x="0" y="7"/>
                </a:cxn>
                <a:cxn ang="0">
                  <a:pos x="0" y="7"/>
                </a:cxn>
                <a:cxn ang="0">
                  <a:pos x="0" y="5"/>
                </a:cxn>
                <a:cxn ang="0">
                  <a:pos x="0" y="4"/>
                </a:cxn>
                <a:cxn ang="0">
                  <a:pos x="0" y="3"/>
                </a:cxn>
                <a:cxn ang="0">
                  <a:pos x="0" y="3"/>
                </a:cxn>
                <a:cxn ang="0">
                  <a:pos x="0" y="2"/>
                </a:cxn>
                <a:cxn ang="0">
                  <a:pos x="0" y="0"/>
                </a:cxn>
                <a:cxn ang="0">
                  <a:pos x="0" y="2"/>
                </a:cxn>
                <a:cxn ang="0">
                  <a:pos x="0" y="3"/>
                </a:cxn>
                <a:cxn ang="0">
                  <a:pos x="0" y="3"/>
                </a:cxn>
                <a:cxn ang="0">
                  <a:pos x="0" y="4"/>
                </a:cxn>
                <a:cxn ang="0">
                  <a:pos x="0" y="5"/>
                </a:cxn>
                <a:cxn ang="0">
                  <a:pos x="0" y="5"/>
                </a:cxn>
                <a:cxn ang="0">
                  <a:pos x="0" y="7"/>
                </a:cxn>
                <a:cxn ang="0">
                  <a:pos x="0" y="8"/>
                </a:cxn>
                <a:cxn ang="0">
                  <a:pos x="0" y="9"/>
                </a:cxn>
                <a:cxn ang="0">
                  <a:pos x="0" y="9"/>
                </a:cxn>
                <a:cxn ang="0">
                  <a:pos x="0" y="10"/>
                </a:cxn>
                <a:cxn ang="0">
                  <a:pos x="0" y="11"/>
                </a:cxn>
                <a:cxn ang="0">
                  <a:pos x="0" y="12"/>
                </a:cxn>
                <a:cxn ang="0">
                  <a:pos x="0" y="13"/>
                </a:cxn>
                <a:cxn ang="0">
                  <a:pos x="0" y="13"/>
                </a:cxn>
                <a:cxn ang="0">
                  <a:pos x="0" y="13"/>
                </a:cxn>
                <a:cxn ang="0">
                  <a:pos x="0" y="13"/>
                </a:cxn>
              </a:cxnLst>
              <a:rect l="0" t="0" r="0" b="0"/>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alpha val="100000"/>
              </a:schemeClr>
            </a:solidFill>
            <a:ln w="9525">
              <a:noFill/>
            </a:ln>
          </p:spPr>
          <p:txBody>
            <a:bodyPr/>
            <a:lstStyle/>
            <a:p>
              <a:endParaRPr lang="zh-CN" altLang="en-US"/>
            </a:p>
          </p:txBody>
        </p:sp>
      </p:grpSp>
      <p:grpSp>
        <p:nvGrpSpPr>
          <p:cNvPr id="4103" name="Group 40"/>
          <p:cNvGrpSpPr/>
          <p:nvPr/>
        </p:nvGrpSpPr>
        <p:grpSpPr>
          <a:xfrm>
            <a:off x="7415213" y="166688"/>
            <a:ext cx="1831975" cy="1585912"/>
            <a:chOff x="4610" y="57"/>
            <a:chExt cx="1344" cy="1204"/>
          </a:xfrm>
        </p:grpSpPr>
        <p:grpSp>
          <p:nvGrpSpPr>
            <p:cNvPr id="4105" name="Group 41"/>
            <p:cNvGrpSpPr/>
            <p:nvPr userDrawn="1"/>
          </p:nvGrpSpPr>
          <p:grpSpPr>
            <a:xfrm>
              <a:off x="4610" y="57"/>
              <a:ext cx="1344" cy="1204"/>
              <a:chOff x="4610" y="57"/>
              <a:chExt cx="1344" cy="1204"/>
            </a:xfrm>
          </p:grpSpPr>
          <p:sp>
            <p:nvSpPr>
              <p:cNvPr id="4107" name="Freeform 42"/>
              <p:cNvSpPr/>
              <p:nvPr userDrawn="1"/>
            </p:nvSpPr>
            <p:spPr>
              <a:xfrm rot="-3172564">
                <a:off x="5430" y="1086"/>
                <a:ext cx="62" cy="288"/>
              </a:xfrm>
              <a:custGeom>
                <a:avLst/>
                <a:gdLst/>
                <a:ahLst/>
                <a:cxnLst>
                  <a:cxn ang="0">
                    <a:pos x="0" y="0"/>
                  </a:cxn>
                  <a:cxn ang="0">
                    <a:pos x="0" y="0"/>
                  </a:cxn>
                  <a:cxn ang="0">
                    <a:pos x="0" y="0"/>
                  </a:cxn>
                  <a:cxn ang="0">
                    <a:pos x="0" y="0"/>
                  </a:cxn>
                  <a:cxn ang="0">
                    <a:pos x="0" y="0"/>
                  </a:cxn>
                  <a:cxn ang="0">
                    <a:pos x="0" y="0"/>
                  </a:cxn>
                  <a:cxn ang="0">
                    <a:pos x="0" y="0"/>
                  </a:cxn>
                  <a:cxn ang="0">
                    <a:pos x="0" y="0"/>
                  </a:cxn>
                </a:cxnLst>
                <a:rect l="0" t="0" r="0" b="0"/>
                <a:pathLst>
                  <a:path w="245" h="806">
                    <a:moveTo>
                      <a:pt x="123" y="9"/>
                    </a:moveTo>
                    <a:lnTo>
                      <a:pt x="131" y="342"/>
                    </a:lnTo>
                    <a:lnTo>
                      <a:pt x="0" y="806"/>
                    </a:lnTo>
                    <a:lnTo>
                      <a:pt x="79" y="789"/>
                    </a:lnTo>
                    <a:lnTo>
                      <a:pt x="218" y="376"/>
                    </a:lnTo>
                    <a:lnTo>
                      <a:pt x="245" y="0"/>
                    </a:lnTo>
                    <a:lnTo>
                      <a:pt x="123" y="9"/>
                    </a:lnTo>
                    <a:close/>
                  </a:path>
                </a:pathLst>
              </a:custGeom>
              <a:solidFill>
                <a:schemeClr val="accent2">
                  <a:alpha val="100000"/>
                </a:schemeClr>
              </a:solidFill>
              <a:ln w="9525">
                <a:noFill/>
              </a:ln>
            </p:spPr>
            <p:txBody>
              <a:bodyPr/>
              <a:lstStyle/>
              <a:p>
                <a:endParaRPr lang="zh-CN" altLang="en-US"/>
              </a:p>
            </p:txBody>
          </p:sp>
          <p:grpSp>
            <p:nvGrpSpPr>
              <p:cNvPr id="4108" name="Group 43"/>
              <p:cNvGrpSpPr/>
              <p:nvPr userDrawn="1"/>
            </p:nvGrpSpPr>
            <p:grpSpPr>
              <a:xfrm>
                <a:off x="4610" y="57"/>
                <a:ext cx="1344" cy="985"/>
                <a:chOff x="4610" y="57"/>
                <a:chExt cx="1344" cy="985"/>
              </a:xfrm>
            </p:grpSpPr>
            <p:sp>
              <p:nvSpPr>
                <p:cNvPr id="4109" name="Freeform 44"/>
                <p:cNvSpPr/>
                <p:nvPr userDrawn="1"/>
              </p:nvSpPr>
              <p:spPr>
                <a:xfrm rot="-3172564">
                  <a:off x="4966" y="71"/>
                  <a:ext cx="153" cy="125"/>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0" b="0"/>
                  <a:pathLst>
                    <a:path w="604" h="349">
                      <a:moveTo>
                        <a:pt x="0" y="0"/>
                      </a:moveTo>
                      <a:lnTo>
                        <a:pt x="298" y="184"/>
                      </a:lnTo>
                      <a:lnTo>
                        <a:pt x="500" y="349"/>
                      </a:lnTo>
                      <a:lnTo>
                        <a:pt x="604" y="140"/>
                      </a:lnTo>
                      <a:lnTo>
                        <a:pt x="359" y="9"/>
                      </a:lnTo>
                      <a:lnTo>
                        <a:pt x="464" y="184"/>
                      </a:lnTo>
                      <a:lnTo>
                        <a:pt x="131" y="17"/>
                      </a:lnTo>
                      <a:lnTo>
                        <a:pt x="0" y="0"/>
                      </a:lnTo>
                      <a:close/>
                    </a:path>
                  </a:pathLst>
                </a:custGeom>
                <a:solidFill>
                  <a:schemeClr val="accent2">
                    <a:alpha val="100000"/>
                  </a:schemeClr>
                </a:solidFill>
                <a:ln w="9525">
                  <a:noFill/>
                </a:ln>
              </p:spPr>
              <p:txBody>
                <a:bodyPr/>
                <a:lstStyle/>
                <a:p>
                  <a:endParaRPr lang="zh-CN" altLang="en-US"/>
                </a:p>
              </p:txBody>
            </p:sp>
            <p:sp>
              <p:nvSpPr>
                <p:cNvPr id="4110" name="Freeform 45"/>
                <p:cNvSpPr/>
                <p:nvPr userDrawn="1"/>
              </p:nvSpPr>
              <p:spPr>
                <a:xfrm rot="-3172564">
                  <a:off x="5048" y="331"/>
                  <a:ext cx="269" cy="43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alpha val="100000"/>
                  </a:schemeClr>
                </a:solidFill>
                <a:ln w="9525">
                  <a:noFill/>
                </a:ln>
              </p:spPr>
              <p:txBody>
                <a:bodyPr/>
                <a:lstStyle/>
                <a:p>
                  <a:endParaRPr lang="zh-CN" altLang="en-US"/>
                </a:p>
              </p:txBody>
            </p:sp>
            <p:sp>
              <p:nvSpPr>
                <p:cNvPr id="4111" name="Freeform 46"/>
                <p:cNvSpPr/>
                <p:nvPr userDrawn="1"/>
              </p:nvSpPr>
              <p:spPr>
                <a:xfrm rot="-3172564">
                  <a:off x="4858" y="181"/>
                  <a:ext cx="505" cy="898"/>
                </a:xfrm>
                <a:custGeom>
                  <a:avLst/>
                  <a:gdLst/>
                  <a:ahLst/>
                  <a:cxnLst>
                    <a:cxn ang="0">
                      <a:pos x="0" y="0"/>
                    </a:cxn>
                    <a:cxn ang="0">
                      <a:pos x="0" y="1"/>
                    </a:cxn>
                    <a:cxn ang="0">
                      <a:pos x="0" y="1"/>
                    </a:cxn>
                    <a:cxn ang="0">
                      <a:pos x="0" y="0"/>
                    </a:cxn>
                    <a:cxn ang="0">
                      <a:pos x="0" y="0"/>
                    </a:cxn>
                    <a:cxn ang="0">
                      <a:pos x="0" y="0"/>
                    </a:cxn>
                  </a:cxnLst>
                  <a:rect l="0" t="0" r="0" b="0"/>
                  <a:pathLst>
                    <a:path w="2002" h="2521">
                      <a:moveTo>
                        <a:pt x="1941" y="0"/>
                      </a:moveTo>
                      <a:lnTo>
                        <a:pt x="0" y="2521"/>
                      </a:lnTo>
                      <a:lnTo>
                        <a:pt x="192" y="2450"/>
                      </a:lnTo>
                      <a:lnTo>
                        <a:pt x="2002" y="61"/>
                      </a:lnTo>
                      <a:lnTo>
                        <a:pt x="1941" y="0"/>
                      </a:lnTo>
                      <a:close/>
                    </a:path>
                  </a:pathLst>
                </a:custGeom>
                <a:solidFill>
                  <a:schemeClr val="accent2">
                    <a:alpha val="100000"/>
                  </a:schemeClr>
                </a:solidFill>
                <a:ln w="9525">
                  <a:noFill/>
                </a:ln>
              </p:spPr>
              <p:txBody>
                <a:bodyPr/>
                <a:lstStyle/>
                <a:p>
                  <a:endParaRPr lang="zh-CN" altLang="en-US"/>
                </a:p>
              </p:txBody>
            </p:sp>
            <p:sp>
              <p:nvSpPr>
                <p:cNvPr id="4112" name="Freeform 47"/>
                <p:cNvSpPr/>
                <p:nvPr userDrawn="1"/>
              </p:nvSpPr>
              <p:spPr>
                <a:xfrm rot="-3172564">
                  <a:off x="4903" y="-19"/>
                  <a:ext cx="758" cy="1344"/>
                </a:xfrm>
                <a:custGeom>
                  <a:avLst/>
                  <a:gdLst/>
                  <a:ahLst/>
                  <a:cxnLst>
                    <a:cxn ang="0">
                      <a:pos x="0" y="1"/>
                    </a:cxn>
                    <a:cxn ang="0">
                      <a:pos x="0" y="1"/>
                    </a:cxn>
                    <a:cxn ang="0">
                      <a:pos x="0" y="1"/>
                    </a:cxn>
                    <a:cxn ang="0">
                      <a:pos x="0" y="1"/>
                    </a:cxn>
                    <a:cxn ang="0">
                      <a:pos x="0" y="1"/>
                    </a:cxn>
                    <a:cxn ang="0">
                      <a:pos x="0" y="1"/>
                    </a:cxn>
                    <a:cxn ang="0">
                      <a:pos x="0" y="1"/>
                    </a:cxn>
                    <a:cxn ang="0">
                      <a:pos x="0" y="0"/>
                    </a:cxn>
                    <a:cxn ang="0">
                      <a:pos x="0" y="0"/>
                    </a:cxn>
                    <a:cxn ang="0">
                      <a:pos x="0" y="0"/>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0" t="0" r="0" b="0"/>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alpha val="100000"/>
                  </a:schemeClr>
                </a:solidFill>
                <a:ln w="9525">
                  <a:noFill/>
                </a:ln>
              </p:spPr>
              <p:txBody>
                <a:bodyPr/>
                <a:lstStyle/>
                <a:p>
                  <a:endParaRPr lang="zh-CN" altLang="en-US"/>
                </a:p>
              </p:txBody>
            </p:sp>
            <p:sp>
              <p:nvSpPr>
                <p:cNvPr id="4113" name="Freeform 48"/>
                <p:cNvSpPr/>
                <p:nvPr userDrawn="1"/>
              </p:nvSpPr>
              <p:spPr>
                <a:xfrm rot="-3172564">
                  <a:off x="5297" y="896"/>
                  <a:ext cx="169" cy="122"/>
                </a:xfrm>
                <a:custGeom>
                  <a:avLst/>
                  <a:gdLst/>
                  <a:ahLst/>
                  <a:cxnLst>
                    <a:cxn ang="0">
                      <a:pos x="0" y="0"/>
                    </a:cxn>
                    <a:cxn ang="0">
                      <a:pos x="0" y="0"/>
                    </a:cxn>
                    <a:cxn ang="0">
                      <a:pos x="0" y="0"/>
                    </a:cxn>
                    <a:cxn ang="0">
                      <a:pos x="0" y="0"/>
                    </a:cxn>
                    <a:cxn ang="0">
                      <a:pos x="0" y="0"/>
                    </a:cxn>
                    <a:cxn ang="0">
                      <a:pos x="0" y="0"/>
                    </a:cxn>
                    <a:cxn ang="0">
                      <a:pos x="0" y="0"/>
                    </a:cxn>
                    <a:cxn ang="0">
                      <a:pos x="0" y="0"/>
                    </a:cxn>
                  </a:cxnLst>
                  <a:rect l="0" t="0" r="0" b="0"/>
                  <a:pathLst>
                    <a:path w="673" h="342">
                      <a:moveTo>
                        <a:pt x="0" y="80"/>
                      </a:moveTo>
                      <a:lnTo>
                        <a:pt x="255" y="106"/>
                      </a:lnTo>
                      <a:lnTo>
                        <a:pt x="639" y="342"/>
                      </a:lnTo>
                      <a:lnTo>
                        <a:pt x="673" y="289"/>
                      </a:lnTo>
                      <a:lnTo>
                        <a:pt x="447" y="114"/>
                      </a:lnTo>
                      <a:lnTo>
                        <a:pt x="26" y="0"/>
                      </a:lnTo>
                      <a:lnTo>
                        <a:pt x="0" y="80"/>
                      </a:lnTo>
                      <a:close/>
                    </a:path>
                  </a:pathLst>
                </a:custGeom>
                <a:solidFill>
                  <a:schemeClr val="accent2">
                    <a:alpha val="100000"/>
                  </a:schemeClr>
                </a:solidFill>
                <a:ln w="9525">
                  <a:noFill/>
                </a:ln>
              </p:spPr>
              <p:txBody>
                <a:bodyPr/>
                <a:lstStyle/>
                <a:p>
                  <a:endParaRPr lang="zh-CN" altLang="en-US"/>
                </a:p>
              </p:txBody>
            </p:sp>
            <p:sp>
              <p:nvSpPr>
                <p:cNvPr id="4114" name="Freeform 49"/>
                <p:cNvSpPr/>
                <p:nvPr userDrawn="1"/>
              </p:nvSpPr>
              <p:spPr>
                <a:xfrm rot="-3172564">
                  <a:off x="5253" y="805"/>
                  <a:ext cx="181" cy="144"/>
                </a:xfrm>
                <a:custGeom>
                  <a:avLst/>
                  <a:gdLst/>
                  <a:ahLst/>
                  <a:cxnLst>
                    <a:cxn ang="0">
                      <a:pos x="0" y="0"/>
                    </a:cxn>
                    <a:cxn ang="0">
                      <a:pos x="0" y="0"/>
                    </a:cxn>
                    <a:cxn ang="0">
                      <a:pos x="0" y="0"/>
                    </a:cxn>
                    <a:cxn ang="0">
                      <a:pos x="0" y="0"/>
                    </a:cxn>
                    <a:cxn ang="0">
                      <a:pos x="0" y="0"/>
                    </a:cxn>
                    <a:cxn ang="0">
                      <a:pos x="0" y="0"/>
                    </a:cxn>
                    <a:cxn ang="0">
                      <a:pos x="0" y="0"/>
                    </a:cxn>
                    <a:cxn ang="0">
                      <a:pos x="0" y="0"/>
                    </a:cxn>
                  </a:cxnLst>
                  <a:rect l="0" t="0" r="0" b="0"/>
                  <a:pathLst>
                    <a:path w="716" h="403">
                      <a:moveTo>
                        <a:pt x="0" y="78"/>
                      </a:moveTo>
                      <a:lnTo>
                        <a:pt x="340" y="148"/>
                      </a:lnTo>
                      <a:lnTo>
                        <a:pt x="638" y="403"/>
                      </a:lnTo>
                      <a:lnTo>
                        <a:pt x="716" y="296"/>
                      </a:lnTo>
                      <a:lnTo>
                        <a:pt x="420" y="114"/>
                      </a:lnTo>
                      <a:lnTo>
                        <a:pt x="70" y="0"/>
                      </a:lnTo>
                      <a:lnTo>
                        <a:pt x="0" y="78"/>
                      </a:lnTo>
                      <a:close/>
                    </a:path>
                  </a:pathLst>
                </a:custGeom>
                <a:solidFill>
                  <a:schemeClr val="accent2">
                    <a:alpha val="100000"/>
                  </a:schemeClr>
                </a:solidFill>
                <a:ln w="9525">
                  <a:noFill/>
                </a:ln>
              </p:spPr>
              <p:txBody>
                <a:bodyPr/>
                <a:lstStyle/>
                <a:p>
                  <a:endParaRPr lang="zh-CN" altLang="en-US"/>
                </a:p>
              </p:txBody>
            </p:sp>
            <p:sp>
              <p:nvSpPr>
                <p:cNvPr id="4115" name="Freeform 50"/>
                <p:cNvSpPr/>
                <p:nvPr userDrawn="1"/>
              </p:nvSpPr>
              <p:spPr>
                <a:xfrm rot="-3172564">
                  <a:off x="4985" y="210"/>
                  <a:ext cx="181" cy="147"/>
                </a:xfrm>
                <a:custGeom>
                  <a:avLst/>
                  <a:gdLst/>
                  <a:ahLst/>
                  <a:cxnLst>
                    <a:cxn ang="0">
                      <a:pos x="0" y="0"/>
                    </a:cxn>
                    <a:cxn ang="0">
                      <a:pos x="0" y="0"/>
                    </a:cxn>
                    <a:cxn ang="0">
                      <a:pos x="0" y="0"/>
                    </a:cxn>
                    <a:cxn ang="0">
                      <a:pos x="0" y="0"/>
                    </a:cxn>
                    <a:cxn ang="0">
                      <a:pos x="0" y="0"/>
                    </a:cxn>
                    <a:cxn ang="0">
                      <a:pos x="0" y="0"/>
                    </a:cxn>
                    <a:cxn ang="0">
                      <a:pos x="0" y="0"/>
                    </a:cxn>
                    <a:cxn ang="0">
                      <a:pos x="0" y="0"/>
                    </a:cxn>
                  </a:cxnLst>
                  <a:rect l="0" t="0" r="0" b="0"/>
                  <a:pathLst>
                    <a:path w="717" h="411">
                      <a:moveTo>
                        <a:pt x="0" y="78"/>
                      </a:moveTo>
                      <a:lnTo>
                        <a:pt x="316" y="139"/>
                      </a:lnTo>
                      <a:lnTo>
                        <a:pt x="649" y="411"/>
                      </a:lnTo>
                      <a:lnTo>
                        <a:pt x="717" y="314"/>
                      </a:lnTo>
                      <a:lnTo>
                        <a:pt x="394" y="87"/>
                      </a:lnTo>
                      <a:lnTo>
                        <a:pt x="54" y="0"/>
                      </a:lnTo>
                      <a:lnTo>
                        <a:pt x="0" y="78"/>
                      </a:lnTo>
                      <a:close/>
                    </a:path>
                  </a:pathLst>
                </a:custGeom>
                <a:solidFill>
                  <a:schemeClr val="accent2">
                    <a:alpha val="100000"/>
                  </a:schemeClr>
                </a:solidFill>
                <a:ln w="9525">
                  <a:noFill/>
                </a:ln>
              </p:spPr>
              <p:txBody>
                <a:bodyPr/>
                <a:lstStyle/>
                <a:p>
                  <a:endParaRPr lang="zh-CN" altLang="en-US"/>
                </a:p>
              </p:txBody>
            </p:sp>
            <p:sp>
              <p:nvSpPr>
                <p:cNvPr id="4116" name="Freeform 51"/>
                <p:cNvSpPr/>
                <p:nvPr userDrawn="1"/>
              </p:nvSpPr>
              <p:spPr>
                <a:xfrm rot="-3172564">
                  <a:off x="4948" y="141"/>
                  <a:ext cx="179" cy="138"/>
                </a:xfrm>
                <a:custGeom>
                  <a:avLst/>
                  <a:gdLst/>
                  <a:ahLst/>
                  <a:cxnLst>
                    <a:cxn ang="0">
                      <a:pos x="0" y="0"/>
                    </a:cxn>
                    <a:cxn ang="0">
                      <a:pos x="0" y="0"/>
                    </a:cxn>
                    <a:cxn ang="0">
                      <a:pos x="0" y="0"/>
                    </a:cxn>
                    <a:cxn ang="0">
                      <a:pos x="0" y="0"/>
                    </a:cxn>
                    <a:cxn ang="0">
                      <a:pos x="0" y="0"/>
                    </a:cxn>
                    <a:cxn ang="0">
                      <a:pos x="0" y="0"/>
                    </a:cxn>
                    <a:cxn ang="0">
                      <a:pos x="0" y="0"/>
                    </a:cxn>
                    <a:cxn ang="0">
                      <a:pos x="0" y="0"/>
                    </a:cxn>
                  </a:cxnLst>
                  <a:rect l="0" t="0" r="0" b="0"/>
                  <a:pathLst>
                    <a:path w="709" h="386">
                      <a:moveTo>
                        <a:pt x="0" y="88"/>
                      </a:moveTo>
                      <a:lnTo>
                        <a:pt x="272" y="131"/>
                      </a:lnTo>
                      <a:lnTo>
                        <a:pt x="665" y="386"/>
                      </a:lnTo>
                      <a:lnTo>
                        <a:pt x="709" y="308"/>
                      </a:lnTo>
                      <a:lnTo>
                        <a:pt x="306" y="53"/>
                      </a:lnTo>
                      <a:lnTo>
                        <a:pt x="43" y="0"/>
                      </a:lnTo>
                      <a:lnTo>
                        <a:pt x="0" y="88"/>
                      </a:lnTo>
                      <a:close/>
                    </a:path>
                  </a:pathLst>
                </a:custGeom>
                <a:solidFill>
                  <a:schemeClr val="accent2">
                    <a:alpha val="100000"/>
                  </a:schemeClr>
                </a:solidFill>
                <a:ln w="9525">
                  <a:noFill/>
                </a:ln>
              </p:spPr>
              <p:txBody>
                <a:bodyPr/>
                <a:lstStyle/>
                <a:p>
                  <a:endParaRPr lang="zh-CN" altLang="en-US"/>
                </a:p>
              </p:txBody>
            </p:sp>
          </p:grpSp>
        </p:grpSp>
        <p:sp>
          <p:nvSpPr>
            <p:cNvPr id="4106" name="Line 52"/>
            <p:cNvSpPr/>
            <p:nvPr userDrawn="1"/>
          </p:nvSpPr>
          <p:spPr>
            <a:xfrm>
              <a:off x="4870" y="84"/>
              <a:ext cx="42" cy="96"/>
            </a:xfrm>
            <a:prstGeom prst="line">
              <a:avLst/>
            </a:prstGeom>
            <a:ln w="38100" cap="flat" cmpd="sng">
              <a:solidFill>
                <a:schemeClr val="accent2"/>
              </a:solidFill>
              <a:prstDash val="solid"/>
              <a:headEnd type="none" w="med" len="med"/>
              <a:tailEnd type="none" w="med" len="med"/>
            </a:ln>
          </p:spPr>
        </p:sp>
      </p:grpSp>
      <p:pic>
        <p:nvPicPr>
          <p:cNvPr id="4104" name="Picture 53" descr="QQ截图20121109154244"/>
          <p:cNvPicPr>
            <a:picLocks noChangeAspect="1"/>
          </p:cNvPicPr>
          <p:nvPr userDrawn="1"/>
        </p:nvPicPr>
        <p:blipFill>
          <a:blip r:embed="rId13"/>
          <a:stretch>
            <a:fillRect/>
          </a:stretch>
        </p:blipFill>
        <p:spPr>
          <a:xfrm>
            <a:off x="161925" y="6607175"/>
            <a:ext cx="1438275" cy="1746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omic Sans MS" panose="030F0702030302020204" pitchFamily="66"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omic Sans MS" panose="030F0702030302020204" pitchFamily="66"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omic Sans MS" panose="030F0702030302020204" pitchFamily="66"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omic Sans MS" panose="030F0702030302020204" pitchFamily="66" charset="0"/>
          <a:ea typeface="宋体" panose="02010600030101010101" pitchFamily="2" charset="-122"/>
        </a:defRPr>
      </a:lvl5pPr>
      <a:lvl6pPr marL="457200" algn="ctr" rtl="0" fontAlgn="base">
        <a:spcBef>
          <a:spcPct val="0"/>
        </a:spcBef>
        <a:spcAft>
          <a:spcPct val="0"/>
        </a:spcAft>
        <a:defRPr sz="4400">
          <a:solidFill>
            <a:schemeClr val="tx1"/>
          </a:solidFill>
          <a:latin typeface="Comic Sans MS" panose="030F0702030302020204" pitchFamily="66" charset="0"/>
          <a:ea typeface="宋体" panose="02010600030101010101" pitchFamily="2" charset="-122"/>
        </a:defRPr>
      </a:lvl6pPr>
      <a:lvl7pPr marL="914400" algn="ctr" rtl="0" fontAlgn="base">
        <a:spcBef>
          <a:spcPct val="0"/>
        </a:spcBef>
        <a:spcAft>
          <a:spcPct val="0"/>
        </a:spcAft>
        <a:defRPr sz="4400">
          <a:solidFill>
            <a:schemeClr val="tx1"/>
          </a:solidFill>
          <a:latin typeface="Comic Sans MS" panose="030F0702030302020204" pitchFamily="66" charset="0"/>
          <a:ea typeface="宋体" panose="02010600030101010101" pitchFamily="2" charset="-122"/>
        </a:defRPr>
      </a:lvl7pPr>
      <a:lvl8pPr marL="1371600" algn="ctr" rtl="0" fontAlgn="base">
        <a:spcBef>
          <a:spcPct val="0"/>
        </a:spcBef>
        <a:spcAft>
          <a:spcPct val="0"/>
        </a:spcAft>
        <a:defRPr sz="4400">
          <a:solidFill>
            <a:schemeClr val="tx1"/>
          </a:solidFill>
          <a:latin typeface="Comic Sans MS" panose="030F0702030302020204" pitchFamily="66" charset="0"/>
          <a:ea typeface="宋体" panose="02010600030101010101" pitchFamily="2" charset="-122"/>
        </a:defRPr>
      </a:lvl8pPr>
      <a:lvl9pPr marL="1828800" algn="ctr" rtl="0" fontAlgn="base">
        <a:spcBef>
          <a:spcPct val="0"/>
        </a:spcBef>
        <a:spcAft>
          <a:spcPct val="0"/>
        </a:spcAft>
        <a:defRPr sz="4400">
          <a:solidFill>
            <a:schemeClr val="tx1"/>
          </a:solidFill>
          <a:latin typeface="Comic Sans MS" panose="030F0702030302020204" pitchFamily="66"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1026" name="Group 2"/>
          <p:cNvGrpSpPr/>
          <p:nvPr/>
        </p:nvGrpSpPr>
        <p:grpSpPr>
          <a:xfrm>
            <a:off x="6553200" y="6013450"/>
            <a:ext cx="2392363" cy="563563"/>
            <a:chOff x="1566" y="164"/>
            <a:chExt cx="1455" cy="425"/>
          </a:xfrm>
        </p:grpSpPr>
        <p:sp>
          <p:nvSpPr>
            <p:cNvPr id="1044" name="Freeform 3"/>
            <p:cNvSpPr/>
            <p:nvPr/>
          </p:nvSpPr>
          <p:spPr>
            <a:xfrm>
              <a:off x="1892" y="468"/>
              <a:ext cx="39" cy="121"/>
            </a:xfrm>
            <a:custGeom>
              <a:avLst/>
              <a:gdLst/>
              <a:ahLst/>
              <a:cxnLst>
                <a:cxn ang="0">
                  <a:pos x="37" y="36"/>
                </a:cxn>
                <a:cxn ang="0">
                  <a:pos x="35" y="36"/>
                </a:cxn>
                <a:cxn ang="0">
                  <a:pos x="30" y="36"/>
                </a:cxn>
                <a:cxn ang="0">
                  <a:pos x="22" y="34"/>
                </a:cxn>
                <a:cxn ang="0">
                  <a:pos x="15" y="30"/>
                </a:cxn>
                <a:cxn ang="0">
                  <a:pos x="7" y="23"/>
                </a:cxn>
                <a:cxn ang="0">
                  <a:pos x="3" y="13"/>
                </a:cxn>
                <a:cxn ang="0">
                  <a:pos x="0" y="0"/>
                </a:cxn>
                <a:cxn ang="0">
                  <a:pos x="3" y="0"/>
                </a:cxn>
                <a:cxn ang="0">
                  <a:pos x="7" y="1"/>
                </a:cxn>
                <a:cxn ang="0">
                  <a:pos x="15" y="3"/>
                </a:cxn>
                <a:cxn ang="0">
                  <a:pos x="23" y="5"/>
                </a:cxn>
                <a:cxn ang="0">
                  <a:pos x="30" y="11"/>
                </a:cxn>
                <a:cxn ang="0">
                  <a:pos x="37" y="20"/>
                </a:cxn>
                <a:cxn ang="0">
                  <a:pos x="39" y="34"/>
                </a:cxn>
                <a:cxn ang="0">
                  <a:pos x="39" y="121"/>
                </a:cxn>
                <a:cxn ang="0">
                  <a:pos x="37" y="121"/>
                </a:cxn>
                <a:cxn ang="0">
                  <a:pos x="37" y="36"/>
                </a:cxn>
              </a:cxnLst>
              <a:rect l="0" t="0" r="0" b="0"/>
              <a:pathLst>
                <a:path w="39" h="121">
                  <a:moveTo>
                    <a:pt x="37" y="36"/>
                  </a:moveTo>
                  <a:lnTo>
                    <a:pt x="35" y="36"/>
                  </a:lnTo>
                  <a:lnTo>
                    <a:pt x="30" y="36"/>
                  </a:lnTo>
                  <a:lnTo>
                    <a:pt x="22" y="34"/>
                  </a:lnTo>
                  <a:lnTo>
                    <a:pt x="15" y="30"/>
                  </a:lnTo>
                  <a:lnTo>
                    <a:pt x="7" y="23"/>
                  </a:lnTo>
                  <a:lnTo>
                    <a:pt x="3" y="13"/>
                  </a:lnTo>
                  <a:lnTo>
                    <a:pt x="0" y="0"/>
                  </a:lnTo>
                  <a:lnTo>
                    <a:pt x="3" y="0"/>
                  </a:lnTo>
                  <a:lnTo>
                    <a:pt x="7" y="1"/>
                  </a:lnTo>
                  <a:lnTo>
                    <a:pt x="15" y="3"/>
                  </a:lnTo>
                  <a:lnTo>
                    <a:pt x="23" y="5"/>
                  </a:lnTo>
                  <a:lnTo>
                    <a:pt x="30" y="11"/>
                  </a:lnTo>
                  <a:lnTo>
                    <a:pt x="37" y="20"/>
                  </a:lnTo>
                  <a:lnTo>
                    <a:pt x="39" y="34"/>
                  </a:lnTo>
                  <a:lnTo>
                    <a:pt x="39" y="121"/>
                  </a:lnTo>
                  <a:lnTo>
                    <a:pt x="37" y="121"/>
                  </a:lnTo>
                  <a:lnTo>
                    <a:pt x="37" y="36"/>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1045" name="Freeform 4"/>
            <p:cNvSpPr/>
            <p:nvPr/>
          </p:nvSpPr>
          <p:spPr>
            <a:xfrm>
              <a:off x="2271" y="450"/>
              <a:ext cx="45" cy="139"/>
            </a:xfrm>
            <a:custGeom>
              <a:avLst/>
              <a:gdLst/>
              <a:ahLst/>
              <a:cxnLst>
                <a:cxn ang="0">
                  <a:pos x="3" y="42"/>
                </a:cxn>
                <a:cxn ang="0">
                  <a:pos x="6" y="42"/>
                </a:cxn>
                <a:cxn ang="0">
                  <a:pos x="12" y="42"/>
                </a:cxn>
                <a:cxn ang="0">
                  <a:pos x="20" y="39"/>
                </a:cxn>
                <a:cxn ang="0">
                  <a:pos x="29" y="35"/>
                </a:cxn>
                <a:cxn ang="0">
                  <a:pos x="37" y="27"/>
                </a:cxn>
                <a:cxn ang="0">
                  <a:pos x="43" y="17"/>
                </a:cxn>
                <a:cxn ang="0">
                  <a:pos x="45" y="2"/>
                </a:cxn>
                <a:cxn ang="0">
                  <a:pos x="43" y="0"/>
                </a:cxn>
                <a:cxn ang="0">
                  <a:pos x="37" y="2"/>
                </a:cxn>
                <a:cxn ang="0">
                  <a:pos x="29" y="3"/>
                </a:cxn>
                <a:cxn ang="0">
                  <a:pos x="19" y="7"/>
                </a:cxn>
                <a:cxn ang="0">
                  <a:pos x="11" y="14"/>
                </a:cxn>
                <a:cxn ang="0">
                  <a:pos x="4" y="23"/>
                </a:cxn>
                <a:cxn ang="0">
                  <a:pos x="0" y="39"/>
                </a:cxn>
                <a:cxn ang="0">
                  <a:pos x="0" y="139"/>
                </a:cxn>
                <a:cxn ang="0">
                  <a:pos x="3" y="139"/>
                </a:cxn>
                <a:cxn ang="0">
                  <a:pos x="3" y="42"/>
                </a:cxn>
              </a:cxnLst>
              <a:rect l="0" t="0" r="0" b="0"/>
              <a:pathLst>
                <a:path w="45" h="139">
                  <a:moveTo>
                    <a:pt x="3" y="42"/>
                  </a:moveTo>
                  <a:lnTo>
                    <a:pt x="6" y="42"/>
                  </a:lnTo>
                  <a:lnTo>
                    <a:pt x="12" y="42"/>
                  </a:lnTo>
                  <a:lnTo>
                    <a:pt x="20" y="39"/>
                  </a:lnTo>
                  <a:lnTo>
                    <a:pt x="29" y="35"/>
                  </a:lnTo>
                  <a:lnTo>
                    <a:pt x="37" y="27"/>
                  </a:lnTo>
                  <a:lnTo>
                    <a:pt x="43" y="17"/>
                  </a:lnTo>
                  <a:lnTo>
                    <a:pt x="45" y="2"/>
                  </a:lnTo>
                  <a:lnTo>
                    <a:pt x="43" y="0"/>
                  </a:lnTo>
                  <a:lnTo>
                    <a:pt x="37" y="2"/>
                  </a:lnTo>
                  <a:lnTo>
                    <a:pt x="29" y="3"/>
                  </a:lnTo>
                  <a:lnTo>
                    <a:pt x="19" y="7"/>
                  </a:lnTo>
                  <a:lnTo>
                    <a:pt x="11" y="14"/>
                  </a:lnTo>
                  <a:lnTo>
                    <a:pt x="4" y="23"/>
                  </a:lnTo>
                  <a:lnTo>
                    <a:pt x="0" y="39"/>
                  </a:lnTo>
                  <a:lnTo>
                    <a:pt x="0" y="139"/>
                  </a:lnTo>
                  <a:lnTo>
                    <a:pt x="3" y="139"/>
                  </a:lnTo>
                  <a:lnTo>
                    <a:pt x="3" y="42"/>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1046" name="Freeform 5"/>
            <p:cNvSpPr/>
            <p:nvPr/>
          </p:nvSpPr>
          <p:spPr>
            <a:xfrm>
              <a:off x="1765" y="378"/>
              <a:ext cx="146" cy="211"/>
            </a:xfrm>
            <a:custGeom>
              <a:avLst/>
              <a:gdLst/>
              <a:ahLst/>
              <a:cxnLst>
                <a:cxn ang="0">
                  <a:pos x="68" y="67"/>
                </a:cxn>
                <a:cxn ang="0">
                  <a:pos x="67" y="67"/>
                </a:cxn>
                <a:cxn ang="0">
                  <a:pos x="60" y="66"/>
                </a:cxn>
                <a:cxn ang="0">
                  <a:pos x="50" y="64"/>
                </a:cxn>
                <a:cxn ang="0">
                  <a:pos x="41" y="62"/>
                </a:cxn>
                <a:cxn ang="0">
                  <a:pos x="29" y="55"/>
                </a:cxn>
                <a:cxn ang="0">
                  <a:pos x="18" y="47"/>
                </a:cxn>
                <a:cxn ang="0">
                  <a:pos x="10" y="35"/>
                </a:cxn>
                <a:cxn ang="0">
                  <a:pos x="3" y="20"/>
                </a:cxn>
                <a:cxn ang="0">
                  <a:pos x="0" y="0"/>
                </a:cxn>
                <a:cxn ang="0">
                  <a:pos x="3" y="0"/>
                </a:cxn>
                <a:cxn ang="0">
                  <a:pos x="10" y="0"/>
                </a:cxn>
                <a:cxn ang="0">
                  <a:pos x="19" y="0"/>
                </a:cxn>
                <a:cxn ang="0">
                  <a:pos x="30" y="2"/>
                </a:cxn>
                <a:cxn ang="0">
                  <a:pos x="41" y="6"/>
                </a:cxn>
                <a:cxn ang="0">
                  <a:pos x="53" y="14"/>
                </a:cxn>
                <a:cxn ang="0">
                  <a:pos x="62" y="25"/>
                </a:cxn>
                <a:cxn ang="0">
                  <a:pos x="69" y="41"/>
                </a:cxn>
                <a:cxn ang="0">
                  <a:pos x="73" y="62"/>
                </a:cxn>
                <a:cxn ang="0">
                  <a:pos x="73" y="60"/>
                </a:cxn>
                <a:cxn ang="0">
                  <a:pos x="73" y="55"/>
                </a:cxn>
                <a:cxn ang="0">
                  <a:pos x="75" y="45"/>
                </a:cxn>
                <a:cxn ang="0">
                  <a:pos x="79" y="36"/>
                </a:cxn>
                <a:cxn ang="0">
                  <a:pos x="84" y="25"/>
                </a:cxn>
                <a:cxn ang="0">
                  <a:pos x="92" y="16"/>
                </a:cxn>
                <a:cxn ang="0">
                  <a:pos x="106" y="8"/>
                </a:cxn>
                <a:cxn ang="0">
                  <a:pos x="123" y="2"/>
                </a:cxn>
                <a:cxn ang="0">
                  <a:pos x="146" y="0"/>
                </a:cxn>
                <a:cxn ang="0">
                  <a:pos x="145" y="2"/>
                </a:cxn>
                <a:cxn ang="0">
                  <a:pos x="145" y="8"/>
                </a:cxn>
                <a:cxn ang="0">
                  <a:pos x="143" y="17"/>
                </a:cxn>
                <a:cxn ang="0">
                  <a:pos x="139" y="28"/>
                </a:cxn>
                <a:cxn ang="0">
                  <a:pos x="134" y="39"/>
                </a:cxn>
                <a:cxn ang="0">
                  <a:pos x="126" y="49"/>
                </a:cxn>
                <a:cxn ang="0">
                  <a:pos x="114" y="59"/>
                </a:cxn>
                <a:cxn ang="0">
                  <a:pos x="98" y="64"/>
                </a:cxn>
                <a:cxn ang="0">
                  <a:pos x="79" y="67"/>
                </a:cxn>
                <a:cxn ang="0">
                  <a:pos x="79" y="211"/>
                </a:cxn>
                <a:cxn ang="0">
                  <a:pos x="68" y="211"/>
                </a:cxn>
                <a:cxn ang="0">
                  <a:pos x="68" y="67"/>
                </a:cxn>
              </a:cxnLst>
              <a:rect l="0" t="0" r="0" b="0"/>
              <a:pathLst>
                <a:path w="146" h="211">
                  <a:moveTo>
                    <a:pt x="68" y="67"/>
                  </a:moveTo>
                  <a:lnTo>
                    <a:pt x="67" y="67"/>
                  </a:lnTo>
                  <a:lnTo>
                    <a:pt x="60" y="66"/>
                  </a:lnTo>
                  <a:lnTo>
                    <a:pt x="50" y="64"/>
                  </a:lnTo>
                  <a:lnTo>
                    <a:pt x="41" y="62"/>
                  </a:lnTo>
                  <a:lnTo>
                    <a:pt x="29" y="55"/>
                  </a:lnTo>
                  <a:lnTo>
                    <a:pt x="18" y="47"/>
                  </a:lnTo>
                  <a:lnTo>
                    <a:pt x="10" y="35"/>
                  </a:lnTo>
                  <a:lnTo>
                    <a:pt x="3" y="20"/>
                  </a:lnTo>
                  <a:lnTo>
                    <a:pt x="0" y="0"/>
                  </a:lnTo>
                  <a:lnTo>
                    <a:pt x="3" y="0"/>
                  </a:lnTo>
                  <a:lnTo>
                    <a:pt x="10" y="0"/>
                  </a:lnTo>
                  <a:lnTo>
                    <a:pt x="19" y="0"/>
                  </a:lnTo>
                  <a:lnTo>
                    <a:pt x="30" y="2"/>
                  </a:lnTo>
                  <a:lnTo>
                    <a:pt x="41" y="6"/>
                  </a:lnTo>
                  <a:lnTo>
                    <a:pt x="53" y="14"/>
                  </a:lnTo>
                  <a:lnTo>
                    <a:pt x="62" y="25"/>
                  </a:lnTo>
                  <a:lnTo>
                    <a:pt x="69" y="41"/>
                  </a:lnTo>
                  <a:lnTo>
                    <a:pt x="73" y="62"/>
                  </a:lnTo>
                  <a:lnTo>
                    <a:pt x="73" y="60"/>
                  </a:lnTo>
                  <a:lnTo>
                    <a:pt x="73" y="55"/>
                  </a:lnTo>
                  <a:lnTo>
                    <a:pt x="75" y="45"/>
                  </a:lnTo>
                  <a:lnTo>
                    <a:pt x="79" y="36"/>
                  </a:lnTo>
                  <a:lnTo>
                    <a:pt x="84" y="25"/>
                  </a:lnTo>
                  <a:lnTo>
                    <a:pt x="92" y="16"/>
                  </a:lnTo>
                  <a:lnTo>
                    <a:pt x="106" y="8"/>
                  </a:lnTo>
                  <a:lnTo>
                    <a:pt x="123" y="2"/>
                  </a:lnTo>
                  <a:lnTo>
                    <a:pt x="146" y="0"/>
                  </a:lnTo>
                  <a:lnTo>
                    <a:pt x="145" y="2"/>
                  </a:lnTo>
                  <a:lnTo>
                    <a:pt x="145" y="8"/>
                  </a:lnTo>
                  <a:lnTo>
                    <a:pt x="143" y="17"/>
                  </a:lnTo>
                  <a:lnTo>
                    <a:pt x="139" y="28"/>
                  </a:lnTo>
                  <a:lnTo>
                    <a:pt x="134" y="39"/>
                  </a:lnTo>
                  <a:lnTo>
                    <a:pt x="126" y="49"/>
                  </a:lnTo>
                  <a:lnTo>
                    <a:pt x="114" y="59"/>
                  </a:lnTo>
                  <a:lnTo>
                    <a:pt x="98" y="64"/>
                  </a:lnTo>
                  <a:lnTo>
                    <a:pt x="79" y="67"/>
                  </a:lnTo>
                  <a:lnTo>
                    <a:pt x="79" y="211"/>
                  </a:lnTo>
                  <a:lnTo>
                    <a:pt x="68" y="211"/>
                  </a:lnTo>
                  <a:lnTo>
                    <a:pt x="68" y="67"/>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1047" name="Freeform 6"/>
            <p:cNvSpPr/>
            <p:nvPr/>
          </p:nvSpPr>
          <p:spPr>
            <a:xfrm>
              <a:off x="2792" y="378"/>
              <a:ext cx="144" cy="211"/>
            </a:xfrm>
            <a:custGeom>
              <a:avLst/>
              <a:gdLst/>
              <a:ahLst/>
              <a:cxnLst>
                <a:cxn ang="0">
                  <a:pos x="67" y="67"/>
                </a:cxn>
                <a:cxn ang="0">
                  <a:pos x="66" y="67"/>
                </a:cxn>
                <a:cxn ang="0">
                  <a:pos x="59" y="66"/>
                </a:cxn>
                <a:cxn ang="0">
                  <a:pos x="50" y="64"/>
                </a:cxn>
                <a:cxn ang="0">
                  <a:pos x="39" y="62"/>
                </a:cxn>
                <a:cxn ang="0">
                  <a:pos x="28" y="55"/>
                </a:cxn>
                <a:cxn ang="0">
                  <a:pos x="17" y="47"/>
                </a:cxn>
                <a:cxn ang="0">
                  <a:pos x="9" y="35"/>
                </a:cxn>
                <a:cxn ang="0">
                  <a:pos x="2" y="20"/>
                </a:cxn>
                <a:cxn ang="0">
                  <a:pos x="0" y="0"/>
                </a:cxn>
                <a:cxn ang="0">
                  <a:pos x="2" y="0"/>
                </a:cxn>
                <a:cxn ang="0">
                  <a:pos x="9" y="0"/>
                </a:cxn>
                <a:cxn ang="0">
                  <a:pos x="17" y="0"/>
                </a:cxn>
                <a:cxn ang="0">
                  <a:pos x="28" y="2"/>
                </a:cxn>
                <a:cxn ang="0">
                  <a:pos x="40" y="6"/>
                </a:cxn>
                <a:cxn ang="0">
                  <a:pos x="51" y="14"/>
                </a:cxn>
                <a:cxn ang="0">
                  <a:pos x="62" y="25"/>
                </a:cxn>
                <a:cxn ang="0">
                  <a:pos x="69" y="41"/>
                </a:cxn>
                <a:cxn ang="0">
                  <a:pos x="73" y="62"/>
                </a:cxn>
                <a:cxn ang="0">
                  <a:pos x="73" y="60"/>
                </a:cxn>
                <a:cxn ang="0">
                  <a:pos x="73" y="55"/>
                </a:cxn>
                <a:cxn ang="0">
                  <a:pos x="74" y="45"/>
                </a:cxn>
                <a:cxn ang="0">
                  <a:pos x="77" y="36"/>
                </a:cxn>
                <a:cxn ang="0">
                  <a:pos x="82" y="25"/>
                </a:cxn>
                <a:cxn ang="0">
                  <a:pos x="91" y="16"/>
                </a:cxn>
                <a:cxn ang="0">
                  <a:pos x="105" y="8"/>
                </a:cxn>
                <a:cxn ang="0">
                  <a:pos x="121" y="2"/>
                </a:cxn>
                <a:cxn ang="0">
                  <a:pos x="144" y="0"/>
                </a:cxn>
                <a:cxn ang="0">
                  <a:pos x="144" y="2"/>
                </a:cxn>
                <a:cxn ang="0">
                  <a:pos x="144" y="8"/>
                </a:cxn>
                <a:cxn ang="0">
                  <a:pos x="141" y="17"/>
                </a:cxn>
                <a:cxn ang="0">
                  <a:pos x="139" y="28"/>
                </a:cxn>
                <a:cxn ang="0">
                  <a:pos x="133" y="39"/>
                </a:cxn>
                <a:cxn ang="0">
                  <a:pos x="125" y="49"/>
                </a:cxn>
                <a:cxn ang="0">
                  <a:pos x="113" y="59"/>
                </a:cxn>
                <a:cxn ang="0">
                  <a:pos x="97" y="64"/>
                </a:cxn>
                <a:cxn ang="0">
                  <a:pos x="77" y="67"/>
                </a:cxn>
                <a:cxn ang="0">
                  <a:pos x="77" y="211"/>
                </a:cxn>
                <a:cxn ang="0">
                  <a:pos x="67" y="211"/>
                </a:cxn>
                <a:cxn ang="0">
                  <a:pos x="67" y="67"/>
                </a:cxn>
              </a:cxnLst>
              <a:rect l="0" t="0" r="0" b="0"/>
              <a:pathLst>
                <a:path w="144" h="211">
                  <a:moveTo>
                    <a:pt x="67" y="67"/>
                  </a:moveTo>
                  <a:lnTo>
                    <a:pt x="66" y="67"/>
                  </a:lnTo>
                  <a:lnTo>
                    <a:pt x="59" y="66"/>
                  </a:lnTo>
                  <a:lnTo>
                    <a:pt x="50" y="64"/>
                  </a:lnTo>
                  <a:lnTo>
                    <a:pt x="39" y="62"/>
                  </a:lnTo>
                  <a:lnTo>
                    <a:pt x="28" y="55"/>
                  </a:lnTo>
                  <a:lnTo>
                    <a:pt x="17" y="47"/>
                  </a:lnTo>
                  <a:lnTo>
                    <a:pt x="9" y="35"/>
                  </a:lnTo>
                  <a:lnTo>
                    <a:pt x="2" y="20"/>
                  </a:lnTo>
                  <a:lnTo>
                    <a:pt x="0" y="0"/>
                  </a:lnTo>
                  <a:lnTo>
                    <a:pt x="2" y="0"/>
                  </a:lnTo>
                  <a:lnTo>
                    <a:pt x="9" y="0"/>
                  </a:lnTo>
                  <a:lnTo>
                    <a:pt x="17" y="0"/>
                  </a:lnTo>
                  <a:lnTo>
                    <a:pt x="28" y="2"/>
                  </a:lnTo>
                  <a:lnTo>
                    <a:pt x="40" y="6"/>
                  </a:lnTo>
                  <a:lnTo>
                    <a:pt x="51" y="14"/>
                  </a:lnTo>
                  <a:lnTo>
                    <a:pt x="62" y="25"/>
                  </a:lnTo>
                  <a:lnTo>
                    <a:pt x="69" y="41"/>
                  </a:lnTo>
                  <a:lnTo>
                    <a:pt x="73" y="62"/>
                  </a:lnTo>
                  <a:lnTo>
                    <a:pt x="73" y="60"/>
                  </a:lnTo>
                  <a:lnTo>
                    <a:pt x="73" y="55"/>
                  </a:lnTo>
                  <a:lnTo>
                    <a:pt x="74" y="45"/>
                  </a:lnTo>
                  <a:lnTo>
                    <a:pt x="77" y="36"/>
                  </a:lnTo>
                  <a:lnTo>
                    <a:pt x="82" y="25"/>
                  </a:lnTo>
                  <a:lnTo>
                    <a:pt x="91" y="16"/>
                  </a:lnTo>
                  <a:lnTo>
                    <a:pt x="105" y="8"/>
                  </a:lnTo>
                  <a:lnTo>
                    <a:pt x="121" y="2"/>
                  </a:lnTo>
                  <a:lnTo>
                    <a:pt x="144" y="0"/>
                  </a:lnTo>
                  <a:lnTo>
                    <a:pt x="144" y="2"/>
                  </a:lnTo>
                  <a:lnTo>
                    <a:pt x="144" y="8"/>
                  </a:lnTo>
                  <a:lnTo>
                    <a:pt x="141" y="17"/>
                  </a:lnTo>
                  <a:lnTo>
                    <a:pt x="139" y="28"/>
                  </a:lnTo>
                  <a:lnTo>
                    <a:pt x="133" y="39"/>
                  </a:lnTo>
                  <a:lnTo>
                    <a:pt x="125" y="49"/>
                  </a:lnTo>
                  <a:lnTo>
                    <a:pt x="113" y="59"/>
                  </a:lnTo>
                  <a:lnTo>
                    <a:pt x="97" y="64"/>
                  </a:lnTo>
                  <a:lnTo>
                    <a:pt x="77" y="67"/>
                  </a:lnTo>
                  <a:lnTo>
                    <a:pt x="77" y="211"/>
                  </a:lnTo>
                  <a:lnTo>
                    <a:pt x="67" y="211"/>
                  </a:lnTo>
                  <a:lnTo>
                    <a:pt x="67" y="67"/>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1048" name="Freeform 7"/>
            <p:cNvSpPr/>
            <p:nvPr/>
          </p:nvSpPr>
          <p:spPr>
            <a:xfrm>
              <a:off x="2631" y="457"/>
              <a:ext cx="89" cy="132"/>
            </a:xfrm>
            <a:custGeom>
              <a:avLst/>
              <a:gdLst/>
              <a:ahLst/>
              <a:cxnLst>
                <a:cxn ang="0">
                  <a:pos x="42" y="43"/>
                </a:cxn>
                <a:cxn ang="0">
                  <a:pos x="39" y="42"/>
                </a:cxn>
                <a:cxn ang="0">
                  <a:pos x="33" y="42"/>
                </a:cxn>
                <a:cxn ang="0">
                  <a:pos x="25" y="39"/>
                </a:cxn>
                <a:cxn ang="0">
                  <a:pos x="16" y="35"/>
                </a:cxn>
                <a:cxn ang="0">
                  <a:pos x="8" y="27"/>
                </a:cxn>
                <a:cxn ang="0">
                  <a:pos x="2" y="16"/>
                </a:cxn>
                <a:cxn ang="0">
                  <a:pos x="0" y="0"/>
                </a:cxn>
                <a:cxn ang="0">
                  <a:pos x="2" y="0"/>
                </a:cxn>
                <a:cxn ang="0">
                  <a:pos x="6" y="0"/>
                </a:cxn>
                <a:cxn ang="0">
                  <a:pos x="12" y="1"/>
                </a:cxn>
                <a:cxn ang="0">
                  <a:pos x="21" y="3"/>
                </a:cxn>
                <a:cxn ang="0">
                  <a:pos x="29" y="8"/>
                </a:cxn>
                <a:cxn ang="0">
                  <a:pos x="37" y="15"/>
                </a:cxn>
                <a:cxn ang="0">
                  <a:pos x="42" y="26"/>
                </a:cxn>
                <a:cxn ang="0">
                  <a:pos x="45" y="39"/>
                </a:cxn>
                <a:cxn ang="0">
                  <a:pos x="45" y="38"/>
                </a:cxn>
                <a:cxn ang="0">
                  <a:pos x="45" y="34"/>
                </a:cxn>
                <a:cxn ang="0">
                  <a:pos x="46" y="27"/>
                </a:cxn>
                <a:cxn ang="0">
                  <a:pos x="49" y="20"/>
                </a:cxn>
                <a:cxn ang="0">
                  <a:pos x="54" y="14"/>
                </a:cxn>
                <a:cxn ang="0">
                  <a:pos x="62" y="7"/>
                </a:cxn>
                <a:cxn ang="0">
                  <a:pos x="73" y="3"/>
                </a:cxn>
                <a:cxn ang="0">
                  <a:pos x="89" y="0"/>
                </a:cxn>
                <a:cxn ang="0">
                  <a:pos x="89" y="3"/>
                </a:cxn>
                <a:cxn ang="0">
                  <a:pos x="88" y="10"/>
                </a:cxn>
                <a:cxn ang="0">
                  <a:pos x="87" y="18"/>
                </a:cxn>
                <a:cxn ang="0">
                  <a:pos x="81" y="26"/>
                </a:cxn>
                <a:cxn ang="0">
                  <a:pos x="74" y="34"/>
                </a:cxn>
                <a:cxn ang="0">
                  <a:pos x="64" y="41"/>
                </a:cxn>
                <a:cxn ang="0">
                  <a:pos x="47" y="43"/>
                </a:cxn>
                <a:cxn ang="0">
                  <a:pos x="47" y="132"/>
                </a:cxn>
                <a:cxn ang="0">
                  <a:pos x="42" y="132"/>
                </a:cxn>
                <a:cxn ang="0">
                  <a:pos x="42" y="43"/>
                </a:cxn>
              </a:cxnLst>
              <a:rect l="0" t="0" r="0" b="0"/>
              <a:pathLst>
                <a:path w="89" h="132">
                  <a:moveTo>
                    <a:pt x="42" y="43"/>
                  </a:moveTo>
                  <a:lnTo>
                    <a:pt x="39" y="42"/>
                  </a:lnTo>
                  <a:lnTo>
                    <a:pt x="33" y="42"/>
                  </a:lnTo>
                  <a:lnTo>
                    <a:pt x="25" y="39"/>
                  </a:lnTo>
                  <a:lnTo>
                    <a:pt x="16" y="35"/>
                  </a:lnTo>
                  <a:lnTo>
                    <a:pt x="8" y="27"/>
                  </a:lnTo>
                  <a:lnTo>
                    <a:pt x="2" y="16"/>
                  </a:lnTo>
                  <a:lnTo>
                    <a:pt x="0" y="0"/>
                  </a:lnTo>
                  <a:lnTo>
                    <a:pt x="2" y="0"/>
                  </a:lnTo>
                  <a:lnTo>
                    <a:pt x="6" y="0"/>
                  </a:lnTo>
                  <a:lnTo>
                    <a:pt x="12" y="1"/>
                  </a:lnTo>
                  <a:lnTo>
                    <a:pt x="21" y="3"/>
                  </a:lnTo>
                  <a:lnTo>
                    <a:pt x="29" y="8"/>
                  </a:lnTo>
                  <a:lnTo>
                    <a:pt x="37" y="15"/>
                  </a:lnTo>
                  <a:lnTo>
                    <a:pt x="42" y="26"/>
                  </a:lnTo>
                  <a:lnTo>
                    <a:pt x="45" y="39"/>
                  </a:lnTo>
                  <a:lnTo>
                    <a:pt x="45" y="38"/>
                  </a:lnTo>
                  <a:lnTo>
                    <a:pt x="45" y="34"/>
                  </a:lnTo>
                  <a:lnTo>
                    <a:pt x="46" y="27"/>
                  </a:lnTo>
                  <a:lnTo>
                    <a:pt x="49" y="20"/>
                  </a:lnTo>
                  <a:lnTo>
                    <a:pt x="54" y="14"/>
                  </a:lnTo>
                  <a:lnTo>
                    <a:pt x="62" y="7"/>
                  </a:lnTo>
                  <a:lnTo>
                    <a:pt x="73" y="3"/>
                  </a:lnTo>
                  <a:lnTo>
                    <a:pt x="89" y="0"/>
                  </a:lnTo>
                  <a:lnTo>
                    <a:pt x="89" y="3"/>
                  </a:lnTo>
                  <a:lnTo>
                    <a:pt x="88" y="10"/>
                  </a:lnTo>
                  <a:lnTo>
                    <a:pt x="87" y="18"/>
                  </a:lnTo>
                  <a:lnTo>
                    <a:pt x="81" y="26"/>
                  </a:lnTo>
                  <a:lnTo>
                    <a:pt x="74" y="34"/>
                  </a:lnTo>
                  <a:lnTo>
                    <a:pt x="64" y="41"/>
                  </a:lnTo>
                  <a:lnTo>
                    <a:pt x="47" y="43"/>
                  </a:lnTo>
                  <a:lnTo>
                    <a:pt x="47" y="132"/>
                  </a:lnTo>
                  <a:lnTo>
                    <a:pt x="42" y="132"/>
                  </a:lnTo>
                  <a:lnTo>
                    <a:pt x="42" y="43"/>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1049" name="Freeform 8"/>
            <p:cNvSpPr/>
            <p:nvPr/>
          </p:nvSpPr>
          <p:spPr>
            <a:xfrm>
              <a:off x="2430" y="403"/>
              <a:ext cx="88" cy="186"/>
            </a:xfrm>
            <a:custGeom>
              <a:avLst/>
              <a:gdLst/>
              <a:ahLst/>
              <a:cxnLst>
                <a:cxn ang="0">
                  <a:pos x="43" y="43"/>
                </a:cxn>
                <a:cxn ang="0">
                  <a:pos x="41" y="43"/>
                </a:cxn>
                <a:cxn ang="0">
                  <a:pos x="35" y="43"/>
                </a:cxn>
                <a:cxn ang="0">
                  <a:pos x="27" y="41"/>
                </a:cxn>
                <a:cxn ang="0">
                  <a:pos x="18" y="35"/>
                </a:cxn>
                <a:cxn ang="0">
                  <a:pos x="8" y="28"/>
                </a:cxn>
                <a:cxn ang="0">
                  <a:pos x="3" y="16"/>
                </a:cxn>
                <a:cxn ang="0">
                  <a:pos x="0" y="0"/>
                </a:cxn>
                <a:cxn ang="0">
                  <a:pos x="3" y="0"/>
                </a:cxn>
                <a:cxn ang="0">
                  <a:pos x="8" y="0"/>
                </a:cxn>
                <a:cxn ang="0">
                  <a:pos x="17" y="1"/>
                </a:cxn>
                <a:cxn ang="0">
                  <a:pos x="26" y="6"/>
                </a:cxn>
                <a:cxn ang="0">
                  <a:pos x="35" y="12"/>
                </a:cxn>
                <a:cxn ang="0">
                  <a:pos x="42" y="24"/>
                </a:cxn>
                <a:cxn ang="0">
                  <a:pos x="48" y="41"/>
                </a:cxn>
                <a:cxn ang="0">
                  <a:pos x="48" y="90"/>
                </a:cxn>
                <a:cxn ang="0">
                  <a:pos x="48" y="88"/>
                </a:cxn>
                <a:cxn ang="0">
                  <a:pos x="48" y="82"/>
                </a:cxn>
                <a:cxn ang="0">
                  <a:pos x="50" y="74"/>
                </a:cxn>
                <a:cxn ang="0">
                  <a:pos x="54" y="66"/>
                </a:cxn>
                <a:cxn ang="0">
                  <a:pos x="61" y="58"/>
                </a:cxn>
                <a:cxn ang="0">
                  <a:pos x="72" y="53"/>
                </a:cxn>
                <a:cxn ang="0">
                  <a:pos x="87" y="50"/>
                </a:cxn>
                <a:cxn ang="0">
                  <a:pos x="88" y="51"/>
                </a:cxn>
                <a:cxn ang="0">
                  <a:pos x="88" y="57"/>
                </a:cxn>
                <a:cxn ang="0">
                  <a:pos x="87" y="64"/>
                </a:cxn>
                <a:cxn ang="0">
                  <a:pos x="84" y="72"/>
                </a:cxn>
                <a:cxn ang="0">
                  <a:pos x="80" y="80"/>
                </a:cxn>
                <a:cxn ang="0">
                  <a:pos x="73" y="86"/>
                </a:cxn>
                <a:cxn ang="0">
                  <a:pos x="62" y="92"/>
                </a:cxn>
                <a:cxn ang="0">
                  <a:pos x="48" y="93"/>
                </a:cxn>
                <a:cxn ang="0">
                  <a:pos x="48" y="186"/>
                </a:cxn>
                <a:cxn ang="0">
                  <a:pos x="43" y="186"/>
                </a:cxn>
                <a:cxn ang="0">
                  <a:pos x="43" y="143"/>
                </a:cxn>
                <a:cxn ang="0">
                  <a:pos x="42" y="143"/>
                </a:cxn>
                <a:cxn ang="0">
                  <a:pos x="37" y="142"/>
                </a:cxn>
                <a:cxn ang="0">
                  <a:pos x="29" y="140"/>
                </a:cxn>
                <a:cxn ang="0">
                  <a:pos x="22" y="136"/>
                </a:cxn>
                <a:cxn ang="0">
                  <a:pos x="14" y="130"/>
                </a:cxn>
                <a:cxn ang="0">
                  <a:pos x="8" y="120"/>
                </a:cxn>
                <a:cxn ang="0">
                  <a:pos x="7" y="105"/>
                </a:cxn>
                <a:cxn ang="0">
                  <a:pos x="8" y="105"/>
                </a:cxn>
                <a:cxn ang="0">
                  <a:pos x="12" y="107"/>
                </a:cxn>
                <a:cxn ang="0">
                  <a:pos x="19" y="108"/>
                </a:cxn>
                <a:cxn ang="0">
                  <a:pos x="26" y="111"/>
                </a:cxn>
                <a:cxn ang="0">
                  <a:pos x="34" y="117"/>
                </a:cxn>
                <a:cxn ang="0">
                  <a:pos x="39" y="127"/>
                </a:cxn>
                <a:cxn ang="0">
                  <a:pos x="43" y="140"/>
                </a:cxn>
                <a:cxn ang="0">
                  <a:pos x="43" y="43"/>
                </a:cxn>
              </a:cxnLst>
              <a:rect l="0" t="0" r="0" b="0"/>
              <a:pathLst>
                <a:path w="88" h="186">
                  <a:moveTo>
                    <a:pt x="43" y="43"/>
                  </a:moveTo>
                  <a:lnTo>
                    <a:pt x="41" y="43"/>
                  </a:lnTo>
                  <a:lnTo>
                    <a:pt x="35" y="43"/>
                  </a:lnTo>
                  <a:lnTo>
                    <a:pt x="27" y="41"/>
                  </a:lnTo>
                  <a:lnTo>
                    <a:pt x="18" y="35"/>
                  </a:lnTo>
                  <a:lnTo>
                    <a:pt x="8" y="28"/>
                  </a:lnTo>
                  <a:lnTo>
                    <a:pt x="3" y="16"/>
                  </a:lnTo>
                  <a:lnTo>
                    <a:pt x="0" y="0"/>
                  </a:lnTo>
                  <a:lnTo>
                    <a:pt x="3" y="0"/>
                  </a:lnTo>
                  <a:lnTo>
                    <a:pt x="8" y="0"/>
                  </a:lnTo>
                  <a:lnTo>
                    <a:pt x="17" y="1"/>
                  </a:lnTo>
                  <a:lnTo>
                    <a:pt x="26" y="6"/>
                  </a:lnTo>
                  <a:lnTo>
                    <a:pt x="35" y="12"/>
                  </a:lnTo>
                  <a:lnTo>
                    <a:pt x="42" y="24"/>
                  </a:lnTo>
                  <a:lnTo>
                    <a:pt x="48" y="41"/>
                  </a:lnTo>
                  <a:lnTo>
                    <a:pt x="48" y="90"/>
                  </a:lnTo>
                  <a:lnTo>
                    <a:pt x="48" y="88"/>
                  </a:lnTo>
                  <a:lnTo>
                    <a:pt x="48" y="82"/>
                  </a:lnTo>
                  <a:lnTo>
                    <a:pt x="50" y="74"/>
                  </a:lnTo>
                  <a:lnTo>
                    <a:pt x="54" y="66"/>
                  </a:lnTo>
                  <a:lnTo>
                    <a:pt x="61" y="58"/>
                  </a:lnTo>
                  <a:lnTo>
                    <a:pt x="72" y="53"/>
                  </a:lnTo>
                  <a:lnTo>
                    <a:pt x="87" y="50"/>
                  </a:lnTo>
                  <a:lnTo>
                    <a:pt x="88" y="51"/>
                  </a:lnTo>
                  <a:lnTo>
                    <a:pt x="88" y="57"/>
                  </a:lnTo>
                  <a:lnTo>
                    <a:pt x="87" y="64"/>
                  </a:lnTo>
                  <a:lnTo>
                    <a:pt x="84" y="72"/>
                  </a:lnTo>
                  <a:lnTo>
                    <a:pt x="80" y="80"/>
                  </a:lnTo>
                  <a:lnTo>
                    <a:pt x="73" y="86"/>
                  </a:lnTo>
                  <a:lnTo>
                    <a:pt x="62" y="92"/>
                  </a:lnTo>
                  <a:lnTo>
                    <a:pt x="48" y="93"/>
                  </a:lnTo>
                  <a:lnTo>
                    <a:pt x="48" y="186"/>
                  </a:lnTo>
                  <a:lnTo>
                    <a:pt x="43" y="186"/>
                  </a:lnTo>
                  <a:lnTo>
                    <a:pt x="43" y="143"/>
                  </a:lnTo>
                  <a:lnTo>
                    <a:pt x="42" y="143"/>
                  </a:lnTo>
                  <a:lnTo>
                    <a:pt x="37" y="142"/>
                  </a:lnTo>
                  <a:lnTo>
                    <a:pt x="29" y="140"/>
                  </a:lnTo>
                  <a:lnTo>
                    <a:pt x="22" y="136"/>
                  </a:lnTo>
                  <a:lnTo>
                    <a:pt x="14" y="130"/>
                  </a:lnTo>
                  <a:lnTo>
                    <a:pt x="8" y="120"/>
                  </a:lnTo>
                  <a:lnTo>
                    <a:pt x="7" y="105"/>
                  </a:lnTo>
                  <a:lnTo>
                    <a:pt x="8" y="105"/>
                  </a:lnTo>
                  <a:lnTo>
                    <a:pt x="12" y="107"/>
                  </a:lnTo>
                  <a:lnTo>
                    <a:pt x="19" y="108"/>
                  </a:lnTo>
                  <a:lnTo>
                    <a:pt x="26" y="111"/>
                  </a:lnTo>
                  <a:lnTo>
                    <a:pt x="34" y="117"/>
                  </a:lnTo>
                  <a:lnTo>
                    <a:pt x="39" y="127"/>
                  </a:lnTo>
                  <a:lnTo>
                    <a:pt x="43" y="140"/>
                  </a:lnTo>
                  <a:lnTo>
                    <a:pt x="43" y="43"/>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1050" name="Freeform 9"/>
            <p:cNvSpPr/>
            <p:nvPr/>
          </p:nvSpPr>
          <p:spPr>
            <a:xfrm>
              <a:off x="1914" y="233"/>
              <a:ext cx="166" cy="356"/>
            </a:xfrm>
            <a:custGeom>
              <a:avLst/>
              <a:gdLst/>
              <a:ahLst/>
              <a:cxnLst>
                <a:cxn ang="0">
                  <a:pos x="85" y="84"/>
                </a:cxn>
                <a:cxn ang="0">
                  <a:pos x="101" y="81"/>
                </a:cxn>
                <a:cxn ang="0">
                  <a:pos x="124" y="73"/>
                </a:cxn>
                <a:cxn ang="0">
                  <a:pos x="148" y="56"/>
                </a:cxn>
                <a:cxn ang="0">
                  <a:pos x="163" y="23"/>
                </a:cxn>
                <a:cxn ang="0">
                  <a:pos x="163" y="0"/>
                </a:cxn>
                <a:cxn ang="0">
                  <a:pos x="148" y="0"/>
                </a:cxn>
                <a:cxn ang="0">
                  <a:pos x="125" y="6"/>
                </a:cxn>
                <a:cxn ang="0">
                  <a:pos x="101" y="22"/>
                </a:cxn>
                <a:cxn ang="0">
                  <a:pos x="82" y="54"/>
                </a:cxn>
                <a:cxn ang="0">
                  <a:pos x="77" y="173"/>
                </a:cxn>
                <a:cxn ang="0">
                  <a:pos x="77" y="165"/>
                </a:cxn>
                <a:cxn ang="0">
                  <a:pos x="71" y="146"/>
                </a:cxn>
                <a:cxn ang="0">
                  <a:pos x="60" y="123"/>
                </a:cxn>
                <a:cxn ang="0">
                  <a:pos x="38" y="104"/>
                </a:cxn>
                <a:cxn ang="0">
                  <a:pos x="0" y="96"/>
                </a:cxn>
                <a:cxn ang="0">
                  <a:pos x="0" y="103"/>
                </a:cxn>
                <a:cxn ang="0">
                  <a:pos x="0" y="120"/>
                </a:cxn>
                <a:cxn ang="0">
                  <a:pos x="8" y="143"/>
                </a:cxn>
                <a:cxn ang="0">
                  <a:pos x="24" y="163"/>
                </a:cxn>
                <a:cxn ang="0">
                  <a:pos x="55" y="177"/>
                </a:cxn>
                <a:cxn ang="0">
                  <a:pos x="77" y="356"/>
                </a:cxn>
                <a:cxn ang="0">
                  <a:pos x="82" y="274"/>
                </a:cxn>
                <a:cxn ang="0">
                  <a:pos x="91" y="273"/>
                </a:cxn>
                <a:cxn ang="0">
                  <a:pos x="112" y="267"/>
                </a:cxn>
                <a:cxn ang="0">
                  <a:pos x="135" y="252"/>
                </a:cxn>
                <a:cxn ang="0">
                  <a:pos x="151" y="224"/>
                </a:cxn>
                <a:cxn ang="0">
                  <a:pos x="152" y="203"/>
                </a:cxn>
                <a:cxn ang="0">
                  <a:pos x="137" y="204"/>
                </a:cxn>
                <a:cxn ang="0">
                  <a:pos x="117" y="211"/>
                </a:cxn>
                <a:cxn ang="0">
                  <a:pos x="97" y="231"/>
                </a:cxn>
                <a:cxn ang="0">
                  <a:pos x="82" y="267"/>
                </a:cxn>
              </a:cxnLst>
              <a:rect l="0" t="0" r="0" b="0"/>
              <a:pathLst>
                <a:path w="166" h="356">
                  <a:moveTo>
                    <a:pt x="82" y="84"/>
                  </a:moveTo>
                  <a:lnTo>
                    <a:pt x="85" y="84"/>
                  </a:lnTo>
                  <a:lnTo>
                    <a:pt x="91" y="84"/>
                  </a:lnTo>
                  <a:lnTo>
                    <a:pt x="101" y="81"/>
                  </a:lnTo>
                  <a:lnTo>
                    <a:pt x="112" y="78"/>
                  </a:lnTo>
                  <a:lnTo>
                    <a:pt x="124" y="73"/>
                  </a:lnTo>
                  <a:lnTo>
                    <a:pt x="136" y="66"/>
                  </a:lnTo>
                  <a:lnTo>
                    <a:pt x="148" y="56"/>
                  </a:lnTo>
                  <a:lnTo>
                    <a:pt x="156" y="42"/>
                  </a:lnTo>
                  <a:lnTo>
                    <a:pt x="163" y="23"/>
                  </a:lnTo>
                  <a:lnTo>
                    <a:pt x="166" y="2"/>
                  </a:lnTo>
                  <a:lnTo>
                    <a:pt x="163" y="0"/>
                  </a:lnTo>
                  <a:lnTo>
                    <a:pt x="158" y="0"/>
                  </a:lnTo>
                  <a:lnTo>
                    <a:pt x="148" y="0"/>
                  </a:lnTo>
                  <a:lnTo>
                    <a:pt x="137" y="3"/>
                  </a:lnTo>
                  <a:lnTo>
                    <a:pt x="125" y="6"/>
                  </a:lnTo>
                  <a:lnTo>
                    <a:pt x="113" y="12"/>
                  </a:lnTo>
                  <a:lnTo>
                    <a:pt x="101" y="22"/>
                  </a:lnTo>
                  <a:lnTo>
                    <a:pt x="90" y="35"/>
                  </a:lnTo>
                  <a:lnTo>
                    <a:pt x="82" y="54"/>
                  </a:lnTo>
                  <a:lnTo>
                    <a:pt x="77" y="78"/>
                  </a:lnTo>
                  <a:lnTo>
                    <a:pt x="77" y="173"/>
                  </a:lnTo>
                  <a:lnTo>
                    <a:pt x="77" y="170"/>
                  </a:lnTo>
                  <a:lnTo>
                    <a:pt x="77" y="165"/>
                  </a:lnTo>
                  <a:lnTo>
                    <a:pt x="74" y="157"/>
                  </a:lnTo>
                  <a:lnTo>
                    <a:pt x="71" y="146"/>
                  </a:lnTo>
                  <a:lnTo>
                    <a:pt x="67" y="134"/>
                  </a:lnTo>
                  <a:lnTo>
                    <a:pt x="60" y="123"/>
                  </a:lnTo>
                  <a:lnTo>
                    <a:pt x="50" y="112"/>
                  </a:lnTo>
                  <a:lnTo>
                    <a:pt x="38" y="104"/>
                  </a:lnTo>
                  <a:lnTo>
                    <a:pt x="20" y="97"/>
                  </a:lnTo>
                  <a:lnTo>
                    <a:pt x="0" y="96"/>
                  </a:lnTo>
                  <a:lnTo>
                    <a:pt x="0" y="97"/>
                  </a:lnTo>
                  <a:lnTo>
                    <a:pt x="0" y="103"/>
                  </a:lnTo>
                  <a:lnTo>
                    <a:pt x="0" y="111"/>
                  </a:lnTo>
                  <a:lnTo>
                    <a:pt x="0" y="120"/>
                  </a:lnTo>
                  <a:lnTo>
                    <a:pt x="2" y="131"/>
                  </a:lnTo>
                  <a:lnTo>
                    <a:pt x="8" y="143"/>
                  </a:lnTo>
                  <a:lnTo>
                    <a:pt x="15" y="154"/>
                  </a:lnTo>
                  <a:lnTo>
                    <a:pt x="24" y="163"/>
                  </a:lnTo>
                  <a:lnTo>
                    <a:pt x="38" y="171"/>
                  </a:lnTo>
                  <a:lnTo>
                    <a:pt x="55" y="177"/>
                  </a:lnTo>
                  <a:lnTo>
                    <a:pt x="77" y="178"/>
                  </a:lnTo>
                  <a:lnTo>
                    <a:pt x="77" y="356"/>
                  </a:lnTo>
                  <a:lnTo>
                    <a:pt x="82" y="356"/>
                  </a:lnTo>
                  <a:lnTo>
                    <a:pt x="82" y="274"/>
                  </a:lnTo>
                  <a:lnTo>
                    <a:pt x="85" y="273"/>
                  </a:lnTo>
                  <a:lnTo>
                    <a:pt x="91" y="273"/>
                  </a:lnTo>
                  <a:lnTo>
                    <a:pt x="101" y="271"/>
                  </a:lnTo>
                  <a:lnTo>
                    <a:pt x="112" y="267"/>
                  </a:lnTo>
                  <a:lnTo>
                    <a:pt x="124" y="262"/>
                  </a:lnTo>
                  <a:lnTo>
                    <a:pt x="135" y="252"/>
                  </a:lnTo>
                  <a:lnTo>
                    <a:pt x="144" y="240"/>
                  </a:lnTo>
                  <a:lnTo>
                    <a:pt x="151" y="224"/>
                  </a:lnTo>
                  <a:lnTo>
                    <a:pt x="154" y="203"/>
                  </a:lnTo>
                  <a:lnTo>
                    <a:pt x="152" y="203"/>
                  </a:lnTo>
                  <a:lnTo>
                    <a:pt x="145" y="203"/>
                  </a:lnTo>
                  <a:lnTo>
                    <a:pt x="137" y="204"/>
                  </a:lnTo>
                  <a:lnTo>
                    <a:pt x="128" y="207"/>
                  </a:lnTo>
                  <a:lnTo>
                    <a:pt x="117" y="211"/>
                  </a:lnTo>
                  <a:lnTo>
                    <a:pt x="106" y="219"/>
                  </a:lnTo>
                  <a:lnTo>
                    <a:pt x="97" y="231"/>
                  </a:lnTo>
                  <a:lnTo>
                    <a:pt x="89" y="247"/>
                  </a:lnTo>
                  <a:lnTo>
                    <a:pt x="82" y="267"/>
                  </a:lnTo>
                  <a:lnTo>
                    <a:pt x="82" y="84"/>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1051" name="Freeform 10"/>
            <p:cNvSpPr/>
            <p:nvPr/>
          </p:nvSpPr>
          <p:spPr>
            <a:xfrm>
              <a:off x="2514" y="379"/>
              <a:ext cx="92" cy="210"/>
            </a:xfrm>
            <a:custGeom>
              <a:avLst/>
              <a:gdLst/>
              <a:ahLst/>
              <a:cxnLst>
                <a:cxn ang="0">
                  <a:pos x="43" y="162"/>
                </a:cxn>
                <a:cxn ang="0">
                  <a:pos x="36" y="160"/>
                </a:cxn>
                <a:cxn ang="0">
                  <a:pos x="23" y="155"/>
                </a:cxn>
                <a:cxn ang="0">
                  <a:pos x="12" y="141"/>
                </a:cxn>
                <a:cxn ang="0">
                  <a:pos x="12" y="129"/>
                </a:cxn>
                <a:cxn ang="0">
                  <a:pos x="23" y="132"/>
                </a:cxn>
                <a:cxn ang="0">
                  <a:pos x="38" y="145"/>
                </a:cxn>
                <a:cxn ang="0">
                  <a:pos x="43" y="108"/>
                </a:cxn>
                <a:cxn ang="0">
                  <a:pos x="35" y="106"/>
                </a:cxn>
                <a:cxn ang="0">
                  <a:pos x="20" y="101"/>
                </a:cxn>
                <a:cxn ang="0">
                  <a:pos x="7" y="83"/>
                </a:cxn>
                <a:cxn ang="0">
                  <a:pos x="7" y="70"/>
                </a:cxn>
                <a:cxn ang="0">
                  <a:pos x="17" y="71"/>
                </a:cxn>
                <a:cxn ang="0">
                  <a:pos x="31" y="81"/>
                </a:cxn>
                <a:cxn ang="0">
                  <a:pos x="43" y="105"/>
                </a:cxn>
                <a:cxn ang="0">
                  <a:pos x="40" y="43"/>
                </a:cxn>
                <a:cxn ang="0">
                  <a:pos x="26" y="39"/>
                </a:cxn>
                <a:cxn ang="0">
                  <a:pos x="8" y="27"/>
                </a:cxn>
                <a:cxn ang="0">
                  <a:pos x="0" y="0"/>
                </a:cxn>
                <a:cxn ang="0">
                  <a:pos x="7" y="0"/>
                </a:cxn>
                <a:cxn ang="0">
                  <a:pos x="23" y="5"/>
                </a:cxn>
                <a:cxn ang="0">
                  <a:pos x="39" y="23"/>
                </a:cxn>
                <a:cxn ang="0">
                  <a:pos x="46" y="38"/>
                </a:cxn>
                <a:cxn ang="0">
                  <a:pos x="51" y="24"/>
                </a:cxn>
                <a:cxn ang="0">
                  <a:pos x="66" y="8"/>
                </a:cxn>
                <a:cxn ang="0">
                  <a:pos x="92" y="0"/>
                </a:cxn>
                <a:cxn ang="0">
                  <a:pos x="90" y="8"/>
                </a:cxn>
                <a:cxn ang="0">
                  <a:pos x="82" y="25"/>
                </a:cxn>
                <a:cxn ang="0">
                  <a:pos x="63" y="40"/>
                </a:cxn>
                <a:cxn ang="0">
                  <a:pos x="49" y="124"/>
                </a:cxn>
                <a:cxn ang="0">
                  <a:pos x="50" y="116"/>
                </a:cxn>
                <a:cxn ang="0">
                  <a:pos x="59" y="100"/>
                </a:cxn>
                <a:cxn ang="0">
                  <a:pos x="81" y="92"/>
                </a:cxn>
                <a:cxn ang="0">
                  <a:pos x="80" y="98"/>
                </a:cxn>
                <a:cxn ang="0">
                  <a:pos x="73" y="114"/>
                </a:cxn>
                <a:cxn ang="0">
                  <a:pos x="59" y="127"/>
                </a:cxn>
                <a:cxn ang="0">
                  <a:pos x="49" y="210"/>
                </a:cxn>
              </a:cxnLst>
              <a:rect l="0" t="0" r="0" b="0"/>
              <a:pathLst>
                <a:path w="92" h="210">
                  <a:moveTo>
                    <a:pt x="43" y="210"/>
                  </a:moveTo>
                  <a:lnTo>
                    <a:pt x="43" y="162"/>
                  </a:lnTo>
                  <a:lnTo>
                    <a:pt x="40" y="162"/>
                  </a:lnTo>
                  <a:lnTo>
                    <a:pt x="36" y="160"/>
                  </a:lnTo>
                  <a:lnTo>
                    <a:pt x="30" y="159"/>
                  </a:lnTo>
                  <a:lnTo>
                    <a:pt x="23" y="155"/>
                  </a:lnTo>
                  <a:lnTo>
                    <a:pt x="16" y="150"/>
                  </a:lnTo>
                  <a:lnTo>
                    <a:pt x="12" y="141"/>
                  </a:lnTo>
                  <a:lnTo>
                    <a:pt x="11" y="129"/>
                  </a:lnTo>
                  <a:lnTo>
                    <a:pt x="12" y="129"/>
                  </a:lnTo>
                  <a:lnTo>
                    <a:pt x="16" y="129"/>
                  </a:lnTo>
                  <a:lnTo>
                    <a:pt x="23" y="132"/>
                  </a:lnTo>
                  <a:lnTo>
                    <a:pt x="31" y="137"/>
                  </a:lnTo>
                  <a:lnTo>
                    <a:pt x="38" y="145"/>
                  </a:lnTo>
                  <a:lnTo>
                    <a:pt x="43" y="159"/>
                  </a:lnTo>
                  <a:lnTo>
                    <a:pt x="43" y="108"/>
                  </a:lnTo>
                  <a:lnTo>
                    <a:pt x="40" y="108"/>
                  </a:lnTo>
                  <a:lnTo>
                    <a:pt x="35" y="106"/>
                  </a:lnTo>
                  <a:lnTo>
                    <a:pt x="28" y="105"/>
                  </a:lnTo>
                  <a:lnTo>
                    <a:pt x="20" y="101"/>
                  </a:lnTo>
                  <a:lnTo>
                    <a:pt x="12" y="94"/>
                  </a:lnTo>
                  <a:lnTo>
                    <a:pt x="7" y="83"/>
                  </a:lnTo>
                  <a:lnTo>
                    <a:pt x="5" y="70"/>
                  </a:lnTo>
                  <a:lnTo>
                    <a:pt x="7" y="70"/>
                  </a:lnTo>
                  <a:lnTo>
                    <a:pt x="11" y="70"/>
                  </a:lnTo>
                  <a:lnTo>
                    <a:pt x="17" y="71"/>
                  </a:lnTo>
                  <a:lnTo>
                    <a:pt x="24" y="74"/>
                  </a:lnTo>
                  <a:lnTo>
                    <a:pt x="31" y="81"/>
                  </a:lnTo>
                  <a:lnTo>
                    <a:pt x="38" y="90"/>
                  </a:lnTo>
                  <a:lnTo>
                    <a:pt x="43" y="105"/>
                  </a:lnTo>
                  <a:lnTo>
                    <a:pt x="43" y="43"/>
                  </a:lnTo>
                  <a:lnTo>
                    <a:pt x="40" y="43"/>
                  </a:lnTo>
                  <a:lnTo>
                    <a:pt x="34" y="42"/>
                  </a:lnTo>
                  <a:lnTo>
                    <a:pt x="26" y="39"/>
                  </a:lnTo>
                  <a:lnTo>
                    <a:pt x="16" y="35"/>
                  </a:lnTo>
                  <a:lnTo>
                    <a:pt x="8" y="27"/>
                  </a:lnTo>
                  <a:lnTo>
                    <a:pt x="1" y="16"/>
                  </a:lnTo>
                  <a:lnTo>
                    <a:pt x="0" y="0"/>
                  </a:lnTo>
                  <a:lnTo>
                    <a:pt x="1" y="0"/>
                  </a:lnTo>
                  <a:lnTo>
                    <a:pt x="7" y="0"/>
                  </a:lnTo>
                  <a:lnTo>
                    <a:pt x="13" y="1"/>
                  </a:lnTo>
                  <a:lnTo>
                    <a:pt x="23" y="5"/>
                  </a:lnTo>
                  <a:lnTo>
                    <a:pt x="31" y="12"/>
                  </a:lnTo>
                  <a:lnTo>
                    <a:pt x="39" y="23"/>
                  </a:lnTo>
                  <a:lnTo>
                    <a:pt x="46" y="40"/>
                  </a:lnTo>
                  <a:lnTo>
                    <a:pt x="46" y="38"/>
                  </a:lnTo>
                  <a:lnTo>
                    <a:pt x="49" y="32"/>
                  </a:lnTo>
                  <a:lnTo>
                    <a:pt x="51" y="24"/>
                  </a:lnTo>
                  <a:lnTo>
                    <a:pt x="58" y="15"/>
                  </a:lnTo>
                  <a:lnTo>
                    <a:pt x="66" y="8"/>
                  </a:lnTo>
                  <a:lnTo>
                    <a:pt x="77" y="1"/>
                  </a:lnTo>
                  <a:lnTo>
                    <a:pt x="92" y="0"/>
                  </a:lnTo>
                  <a:lnTo>
                    <a:pt x="92" y="1"/>
                  </a:lnTo>
                  <a:lnTo>
                    <a:pt x="90" y="8"/>
                  </a:lnTo>
                  <a:lnTo>
                    <a:pt x="88" y="16"/>
                  </a:lnTo>
                  <a:lnTo>
                    <a:pt x="82" y="25"/>
                  </a:lnTo>
                  <a:lnTo>
                    <a:pt x="74" y="34"/>
                  </a:lnTo>
                  <a:lnTo>
                    <a:pt x="63" y="40"/>
                  </a:lnTo>
                  <a:lnTo>
                    <a:pt x="49" y="43"/>
                  </a:lnTo>
                  <a:lnTo>
                    <a:pt x="49" y="124"/>
                  </a:lnTo>
                  <a:lnTo>
                    <a:pt x="49" y="121"/>
                  </a:lnTo>
                  <a:lnTo>
                    <a:pt x="50" y="116"/>
                  </a:lnTo>
                  <a:lnTo>
                    <a:pt x="53" y="108"/>
                  </a:lnTo>
                  <a:lnTo>
                    <a:pt x="59" y="100"/>
                  </a:lnTo>
                  <a:lnTo>
                    <a:pt x="67" y="94"/>
                  </a:lnTo>
                  <a:lnTo>
                    <a:pt x="81" y="92"/>
                  </a:lnTo>
                  <a:lnTo>
                    <a:pt x="81" y="93"/>
                  </a:lnTo>
                  <a:lnTo>
                    <a:pt x="80" y="98"/>
                  </a:lnTo>
                  <a:lnTo>
                    <a:pt x="77" y="106"/>
                  </a:lnTo>
                  <a:lnTo>
                    <a:pt x="73" y="114"/>
                  </a:lnTo>
                  <a:lnTo>
                    <a:pt x="67" y="121"/>
                  </a:lnTo>
                  <a:lnTo>
                    <a:pt x="59" y="127"/>
                  </a:lnTo>
                  <a:lnTo>
                    <a:pt x="49" y="129"/>
                  </a:lnTo>
                  <a:lnTo>
                    <a:pt x="49" y="210"/>
                  </a:lnTo>
                  <a:lnTo>
                    <a:pt x="43" y="210"/>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1052" name="Freeform 11"/>
            <p:cNvSpPr/>
            <p:nvPr/>
          </p:nvSpPr>
          <p:spPr>
            <a:xfrm>
              <a:off x="1566" y="297"/>
              <a:ext cx="128" cy="292"/>
            </a:xfrm>
            <a:custGeom>
              <a:avLst/>
              <a:gdLst/>
              <a:ahLst/>
              <a:cxnLst>
                <a:cxn ang="0">
                  <a:pos x="61" y="225"/>
                </a:cxn>
                <a:cxn ang="0">
                  <a:pos x="54" y="225"/>
                </a:cxn>
                <a:cxn ang="0">
                  <a:pos x="38" y="219"/>
                </a:cxn>
                <a:cxn ang="0">
                  <a:pos x="23" y="206"/>
                </a:cxn>
                <a:cxn ang="0">
                  <a:pos x="15" y="180"/>
                </a:cxn>
                <a:cxn ang="0">
                  <a:pos x="23" y="180"/>
                </a:cxn>
                <a:cxn ang="0">
                  <a:pos x="38" y="186"/>
                </a:cxn>
                <a:cxn ang="0">
                  <a:pos x="54" y="205"/>
                </a:cxn>
                <a:cxn ang="0">
                  <a:pos x="61" y="151"/>
                </a:cxn>
                <a:cxn ang="0">
                  <a:pos x="52" y="149"/>
                </a:cxn>
                <a:cxn ang="0">
                  <a:pos x="34" y="144"/>
                </a:cxn>
                <a:cxn ang="0">
                  <a:pos x="16" y="128"/>
                </a:cxn>
                <a:cxn ang="0">
                  <a:pos x="8" y="98"/>
                </a:cxn>
                <a:cxn ang="0">
                  <a:pos x="15" y="97"/>
                </a:cxn>
                <a:cxn ang="0">
                  <a:pos x="29" y="101"/>
                </a:cxn>
                <a:cxn ang="0">
                  <a:pos x="47" y="116"/>
                </a:cxn>
                <a:cxn ang="0">
                  <a:pos x="61" y="147"/>
                </a:cxn>
                <a:cxn ang="0">
                  <a:pos x="58" y="60"/>
                </a:cxn>
                <a:cxn ang="0">
                  <a:pos x="44" y="58"/>
                </a:cxn>
                <a:cxn ang="0">
                  <a:pos x="25" y="50"/>
                </a:cxn>
                <a:cxn ang="0">
                  <a:pos x="8" y="32"/>
                </a:cxn>
                <a:cxn ang="0">
                  <a:pos x="0" y="0"/>
                </a:cxn>
                <a:cxn ang="0">
                  <a:pos x="8" y="0"/>
                </a:cxn>
                <a:cxn ang="0">
                  <a:pos x="27" y="5"/>
                </a:cxn>
                <a:cxn ang="0">
                  <a:pos x="48" y="21"/>
                </a:cxn>
                <a:cxn ang="0">
                  <a:pos x="65" y="56"/>
                </a:cxn>
                <a:cxn ang="0">
                  <a:pos x="66" y="48"/>
                </a:cxn>
                <a:cxn ang="0">
                  <a:pos x="77" y="28"/>
                </a:cxn>
                <a:cxn ang="0">
                  <a:pos x="96" y="9"/>
                </a:cxn>
                <a:cxn ang="0">
                  <a:pos x="128" y="0"/>
                </a:cxn>
                <a:cxn ang="0">
                  <a:pos x="127" y="9"/>
                </a:cxn>
                <a:cxn ang="0">
                  <a:pos x="119" y="31"/>
                </a:cxn>
                <a:cxn ang="0">
                  <a:pos x="101" y="51"/>
                </a:cxn>
                <a:cxn ang="0">
                  <a:pos x="67" y="60"/>
                </a:cxn>
                <a:cxn ang="0">
                  <a:pos x="69" y="170"/>
                </a:cxn>
                <a:cxn ang="0">
                  <a:pos x="73" y="155"/>
                </a:cxn>
                <a:cxn ang="0">
                  <a:pos x="86" y="136"/>
                </a:cxn>
                <a:cxn ang="0">
                  <a:pos x="113" y="128"/>
                </a:cxn>
                <a:cxn ang="0">
                  <a:pos x="112" y="136"/>
                </a:cxn>
                <a:cxn ang="0">
                  <a:pos x="105" y="153"/>
                </a:cxn>
                <a:cxn ang="0">
                  <a:pos x="92" y="172"/>
                </a:cxn>
                <a:cxn ang="0">
                  <a:pos x="67" y="180"/>
                </a:cxn>
                <a:cxn ang="0">
                  <a:pos x="61" y="292"/>
                </a:cxn>
              </a:cxnLst>
              <a:rect l="0" t="0" r="0" b="0"/>
              <a:pathLst>
                <a:path w="128" h="292">
                  <a:moveTo>
                    <a:pt x="61" y="292"/>
                  </a:moveTo>
                  <a:lnTo>
                    <a:pt x="61" y="225"/>
                  </a:lnTo>
                  <a:lnTo>
                    <a:pt x="58" y="225"/>
                  </a:lnTo>
                  <a:lnTo>
                    <a:pt x="54" y="225"/>
                  </a:lnTo>
                  <a:lnTo>
                    <a:pt x="46" y="222"/>
                  </a:lnTo>
                  <a:lnTo>
                    <a:pt x="38" y="219"/>
                  </a:lnTo>
                  <a:lnTo>
                    <a:pt x="29" y="214"/>
                  </a:lnTo>
                  <a:lnTo>
                    <a:pt x="23" y="206"/>
                  </a:lnTo>
                  <a:lnTo>
                    <a:pt x="17" y="195"/>
                  </a:lnTo>
                  <a:lnTo>
                    <a:pt x="15" y="180"/>
                  </a:lnTo>
                  <a:lnTo>
                    <a:pt x="17" y="180"/>
                  </a:lnTo>
                  <a:lnTo>
                    <a:pt x="23" y="180"/>
                  </a:lnTo>
                  <a:lnTo>
                    <a:pt x="29" y="182"/>
                  </a:lnTo>
                  <a:lnTo>
                    <a:pt x="38" y="186"/>
                  </a:lnTo>
                  <a:lnTo>
                    <a:pt x="47" y="194"/>
                  </a:lnTo>
                  <a:lnTo>
                    <a:pt x="54" y="205"/>
                  </a:lnTo>
                  <a:lnTo>
                    <a:pt x="61" y="221"/>
                  </a:lnTo>
                  <a:lnTo>
                    <a:pt x="61" y="151"/>
                  </a:lnTo>
                  <a:lnTo>
                    <a:pt x="58" y="149"/>
                  </a:lnTo>
                  <a:lnTo>
                    <a:pt x="52" y="149"/>
                  </a:lnTo>
                  <a:lnTo>
                    <a:pt x="44" y="147"/>
                  </a:lnTo>
                  <a:lnTo>
                    <a:pt x="34" y="144"/>
                  </a:lnTo>
                  <a:lnTo>
                    <a:pt x="24" y="137"/>
                  </a:lnTo>
                  <a:lnTo>
                    <a:pt x="16" y="128"/>
                  </a:lnTo>
                  <a:lnTo>
                    <a:pt x="11" y="114"/>
                  </a:lnTo>
                  <a:lnTo>
                    <a:pt x="8" y="98"/>
                  </a:lnTo>
                  <a:lnTo>
                    <a:pt x="9" y="97"/>
                  </a:lnTo>
                  <a:lnTo>
                    <a:pt x="15" y="97"/>
                  </a:lnTo>
                  <a:lnTo>
                    <a:pt x="21" y="98"/>
                  </a:lnTo>
                  <a:lnTo>
                    <a:pt x="29" y="101"/>
                  </a:lnTo>
                  <a:lnTo>
                    <a:pt x="39" y="106"/>
                  </a:lnTo>
                  <a:lnTo>
                    <a:pt x="47" y="116"/>
                  </a:lnTo>
                  <a:lnTo>
                    <a:pt x="55" y="128"/>
                  </a:lnTo>
                  <a:lnTo>
                    <a:pt x="61" y="147"/>
                  </a:lnTo>
                  <a:lnTo>
                    <a:pt x="61" y="60"/>
                  </a:lnTo>
                  <a:lnTo>
                    <a:pt x="58" y="60"/>
                  </a:lnTo>
                  <a:lnTo>
                    <a:pt x="52" y="59"/>
                  </a:lnTo>
                  <a:lnTo>
                    <a:pt x="44" y="58"/>
                  </a:lnTo>
                  <a:lnTo>
                    <a:pt x="35" y="55"/>
                  </a:lnTo>
                  <a:lnTo>
                    <a:pt x="25" y="50"/>
                  </a:lnTo>
                  <a:lnTo>
                    <a:pt x="16" y="43"/>
                  </a:lnTo>
                  <a:lnTo>
                    <a:pt x="8" y="32"/>
                  </a:lnTo>
                  <a:lnTo>
                    <a:pt x="3" y="19"/>
                  </a:lnTo>
                  <a:lnTo>
                    <a:pt x="0" y="0"/>
                  </a:lnTo>
                  <a:lnTo>
                    <a:pt x="3" y="0"/>
                  </a:lnTo>
                  <a:lnTo>
                    <a:pt x="8" y="0"/>
                  </a:lnTo>
                  <a:lnTo>
                    <a:pt x="16" y="1"/>
                  </a:lnTo>
                  <a:lnTo>
                    <a:pt x="27" y="5"/>
                  </a:lnTo>
                  <a:lnTo>
                    <a:pt x="38" y="10"/>
                  </a:lnTo>
                  <a:lnTo>
                    <a:pt x="48" y="21"/>
                  </a:lnTo>
                  <a:lnTo>
                    <a:pt x="56" y="36"/>
                  </a:lnTo>
                  <a:lnTo>
                    <a:pt x="65" y="56"/>
                  </a:lnTo>
                  <a:lnTo>
                    <a:pt x="65" y="54"/>
                  </a:lnTo>
                  <a:lnTo>
                    <a:pt x="66" y="48"/>
                  </a:lnTo>
                  <a:lnTo>
                    <a:pt x="70" y="39"/>
                  </a:lnTo>
                  <a:lnTo>
                    <a:pt x="77" y="28"/>
                  </a:lnTo>
                  <a:lnTo>
                    <a:pt x="85" y="19"/>
                  </a:lnTo>
                  <a:lnTo>
                    <a:pt x="96" y="9"/>
                  </a:lnTo>
                  <a:lnTo>
                    <a:pt x="110" y="2"/>
                  </a:lnTo>
                  <a:lnTo>
                    <a:pt x="128" y="0"/>
                  </a:lnTo>
                  <a:lnTo>
                    <a:pt x="128" y="2"/>
                  </a:lnTo>
                  <a:lnTo>
                    <a:pt x="127" y="9"/>
                  </a:lnTo>
                  <a:lnTo>
                    <a:pt x="124" y="19"/>
                  </a:lnTo>
                  <a:lnTo>
                    <a:pt x="119" y="31"/>
                  </a:lnTo>
                  <a:lnTo>
                    <a:pt x="112" y="41"/>
                  </a:lnTo>
                  <a:lnTo>
                    <a:pt x="101" y="51"/>
                  </a:lnTo>
                  <a:lnTo>
                    <a:pt x="86" y="58"/>
                  </a:lnTo>
                  <a:lnTo>
                    <a:pt x="67" y="60"/>
                  </a:lnTo>
                  <a:lnTo>
                    <a:pt x="67" y="172"/>
                  </a:lnTo>
                  <a:lnTo>
                    <a:pt x="69" y="170"/>
                  </a:lnTo>
                  <a:lnTo>
                    <a:pt x="70" y="164"/>
                  </a:lnTo>
                  <a:lnTo>
                    <a:pt x="73" y="155"/>
                  </a:lnTo>
                  <a:lnTo>
                    <a:pt x="78" y="145"/>
                  </a:lnTo>
                  <a:lnTo>
                    <a:pt x="86" y="136"/>
                  </a:lnTo>
                  <a:lnTo>
                    <a:pt x="97" y="130"/>
                  </a:lnTo>
                  <a:lnTo>
                    <a:pt x="113" y="128"/>
                  </a:lnTo>
                  <a:lnTo>
                    <a:pt x="113" y="130"/>
                  </a:lnTo>
                  <a:lnTo>
                    <a:pt x="112" y="136"/>
                  </a:lnTo>
                  <a:lnTo>
                    <a:pt x="109" y="144"/>
                  </a:lnTo>
                  <a:lnTo>
                    <a:pt x="105" y="153"/>
                  </a:lnTo>
                  <a:lnTo>
                    <a:pt x="100" y="163"/>
                  </a:lnTo>
                  <a:lnTo>
                    <a:pt x="92" y="172"/>
                  </a:lnTo>
                  <a:lnTo>
                    <a:pt x="82" y="178"/>
                  </a:lnTo>
                  <a:lnTo>
                    <a:pt x="67" y="180"/>
                  </a:lnTo>
                  <a:lnTo>
                    <a:pt x="67" y="292"/>
                  </a:lnTo>
                  <a:lnTo>
                    <a:pt x="61" y="292"/>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1053" name="Freeform 12"/>
            <p:cNvSpPr/>
            <p:nvPr/>
          </p:nvSpPr>
          <p:spPr>
            <a:xfrm>
              <a:off x="2596" y="332"/>
              <a:ext cx="68" cy="257"/>
            </a:xfrm>
            <a:custGeom>
              <a:avLst/>
              <a:gdLst/>
              <a:ahLst/>
              <a:cxnLst>
                <a:cxn ang="0">
                  <a:pos x="31" y="164"/>
                </a:cxn>
                <a:cxn ang="0">
                  <a:pos x="23" y="163"/>
                </a:cxn>
                <a:cxn ang="0">
                  <a:pos x="8" y="155"/>
                </a:cxn>
                <a:cxn ang="0">
                  <a:pos x="0" y="132"/>
                </a:cxn>
                <a:cxn ang="0">
                  <a:pos x="7" y="132"/>
                </a:cxn>
                <a:cxn ang="0">
                  <a:pos x="22" y="139"/>
                </a:cxn>
                <a:cxn ang="0">
                  <a:pos x="31" y="160"/>
                </a:cxn>
                <a:cxn ang="0">
                  <a:pos x="29" y="101"/>
                </a:cxn>
                <a:cxn ang="0">
                  <a:pos x="16" y="97"/>
                </a:cxn>
                <a:cxn ang="0">
                  <a:pos x="3" y="83"/>
                </a:cxn>
                <a:cxn ang="0">
                  <a:pos x="3" y="70"/>
                </a:cxn>
                <a:cxn ang="0">
                  <a:pos x="15" y="74"/>
                </a:cxn>
                <a:cxn ang="0">
                  <a:pos x="27" y="86"/>
                </a:cxn>
                <a:cxn ang="0">
                  <a:pos x="31" y="31"/>
                </a:cxn>
                <a:cxn ang="0">
                  <a:pos x="33" y="23"/>
                </a:cxn>
                <a:cxn ang="0">
                  <a:pos x="41" y="8"/>
                </a:cxn>
                <a:cxn ang="0">
                  <a:pos x="62" y="0"/>
                </a:cxn>
                <a:cxn ang="0">
                  <a:pos x="61" y="8"/>
                </a:cxn>
                <a:cxn ang="0">
                  <a:pos x="53" y="23"/>
                </a:cxn>
                <a:cxn ang="0">
                  <a:pos x="35" y="31"/>
                </a:cxn>
                <a:cxn ang="0">
                  <a:pos x="35" y="75"/>
                </a:cxn>
                <a:cxn ang="0">
                  <a:pos x="39" y="62"/>
                </a:cxn>
                <a:cxn ang="0">
                  <a:pos x="54" y="48"/>
                </a:cxn>
                <a:cxn ang="0">
                  <a:pos x="68" y="48"/>
                </a:cxn>
                <a:cxn ang="0">
                  <a:pos x="66" y="59"/>
                </a:cxn>
                <a:cxn ang="0">
                  <a:pos x="58" y="72"/>
                </a:cxn>
                <a:cxn ang="0">
                  <a:pos x="35" y="82"/>
                </a:cxn>
                <a:cxn ang="0">
                  <a:pos x="35" y="143"/>
                </a:cxn>
                <a:cxn ang="0">
                  <a:pos x="38" y="132"/>
                </a:cxn>
                <a:cxn ang="0">
                  <a:pos x="49" y="122"/>
                </a:cxn>
                <a:cxn ang="0">
                  <a:pos x="60" y="122"/>
                </a:cxn>
                <a:cxn ang="0">
                  <a:pos x="58" y="133"/>
                </a:cxn>
                <a:cxn ang="0">
                  <a:pos x="47" y="144"/>
                </a:cxn>
                <a:cxn ang="0">
                  <a:pos x="35" y="257"/>
                </a:cxn>
              </a:cxnLst>
              <a:rect l="0" t="0" r="0" b="0"/>
              <a:pathLst>
                <a:path w="68" h="257">
                  <a:moveTo>
                    <a:pt x="31" y="257"/>
                  </a:moveTo>
                  <a:lnTo>
                    <a:pt x="31" y="164"/>
                  </a:lnTo>
                  <a:lnTo>
                    <a:pt x="29" y="163"/>
                  </a:lnTo>
                  <a:lnTo>
                    <a:pt x="23" y="163"/>
                  </a:lnTo>
                  <a:lnTo>
                    <a:pt x="16" y="160"/>
                  </a:lnTo>
                  <a:lnTo>
                    <a:pt x="8" y="155"/>
                  </a:lnTo>
                  <a:lnTo>
                    <a:pt x="3" y="145"/>
                  </a:lnTo>
                  <a:lnTo>
                    <a:pt x="0" y="132"/>
                  </a:lnTo>
                  <a:lnTo>
                    <a:pt x="3" y="132"/>
                  </a:lnTo>
                  <a:lnTo>
                    <a:pt x="7" y="132"/>
                  </a:lnTo>
                  <a:lnTo>
                    <a:pt x="15" y="135"/>
                  </a:lnTo>
                  <a:lnTo>
                    <a:pt x="22" y="139"/>
                  </a:lnTo>
                  <a:lnTo>
                    <a:pt x="27" y="147"/>
                  </a:lnTo>
                  <a:lnTo>
                    <a:pt x="31" y="160"/>
                  </a:lnTo>
                  <a:lnTo>
                    <a:pt x="31" y="101"/>
                  </a:lnTo>
                  <a:lnTo>
                    <a:pt x="29" y="101"/>
                  </a:lnTo>
                  <a:lnTo>
                    <a:pt x="23" y="99"/>
                  </a:lnTo>
                  <a:lnTo>
                    <a:pt x="16" y="97"/>
                  </a:lnTo>
                  <a:lnTo>
                    <a:pt x="8" y="91"/>
                  </a:lnTo>
                  <a:lnTo>
                    <a:pt x="3" y="83"/>
                  </a:lnTo>
                  <a:lnTo>
                    <a:pt x="0" y="70"/>
                  </a:lnTo>
                  <a:lnTo>
                    <a:pt x="3" y="70"/>
                  </a:lnTo>
                  <a:lnTo>
                    <a:pt x="7" y="71"/>
                  </a:lnTo>
                  <a:lnTo>
                    <a:pt x="15" y="74"/>
                  </a:lnTo>
                  <a:lnTo>
                    <a:pt x="22" y="78"/>
                  </a:lnTo>
                  <a:lnTo>
                    <a:pt x="27" y="86"/>
                  </a:lnTo>
                  <a:lnTo>
                    <a:pt x="31" y="97"/>
                  </a:lnTo>
                  <a:lnTo>
                    <a:pt x="31" y="31"/>
                  </a:lnTo>
                  <a:lnTo>
                    <a:pt x="31" y="28"/>
                  </a:lnTo>
                  <a:lnTo>
                    <a:pt x="33" y="23"/>
                  </a:lnTo>
                  <a:lnTo>
                    <a:pt x="35" y="15"/>
                  </a:lnTo>
                  <a:lnTo>
                    <a:pt x="41" y="8"/>
                  </a:lnTo>
                  <a:lnTo>
                    <a:pt x="50" y="2"/>
                  </a:lnTo>
                  <a:lnTo>
                    <a:pt x="62" y="0"/>
                  </a:lnTo>
                  <a:lnTo>
                    <a:pt x="62" y="2"/>
                  </a:lnTo>
                  <a:lnTo>
                    <a:pt x="61" y="8"/>
                  </a:lnTo>
                  <a:lnTo>
                    <a:pt x="58" y="15"/>
                  </a:lnTo>
                  <a:lnTo>
                    <a:pt x="53" y="23"/>
                  </a:lnTo>
                  <a:lnTo>
                    <a:pt x="46" y="28"/>
                  </a:lnTo>
                  <a:lnTo>
                    <a:pt x="35" y="31"/>
                  </a:lnTo>
                  <a:lnTo>
                    <a:pt x="35" y="78"/>
                  </a:lnTo>
                  <a:lnTo>
                    <a:pt x="35" y="75"/>
                  </a:lnTo>
                  <a:lnTo>
                    <a:pt x="37" y="70"/>
                  </a:lnTo>
                  <a:lnTo>
                    <a:pt x="39" y="62"/>
                  </a:lnTo>
                  <a:lnTo>
                    <a:pt x="45" y="55"/>
                  </a:lnTo>
                  <a:lnTo>
                    <a:pt x="54" y="48"/>
                  </a:lnTo>
                  <a:lnTo>
                    <a:pt x="66" y="47"/>
                  </a:lnTo>
                  <a:lnTo>
                    <a:pt x="68" y="48"/>
                  </a:lnTo>
                  <a:lnTo>
                    <a:pt x="68" y="52"/>
                  </a:lnTo>
                  <a:lnTo>
                    <a:pt x="66" y="59"/>
                  </a:lnTo>
                  <a:lnTo>
                    <a:pt x="64" y="66"/>
                  </a:lnTo>
                  <a:lnTo>
                    <a:pt x="58" y="72"/>
                  </a:lnTo>
                  <a:lnTo>
                    <a:pt x="50" y="78"/>
                  </a:lnTo>
                  <a:lnTo>
                    <a:pt x="35" y="82"/>
                  </a:lnTo>
                  <a:lnTo>
                    <a:pt x="35" y="144"/>
                  </a:lnTo>
                  <a:lnTo>
                    <a:pt x="35" y="143"/>
                  </a:lnTo>
                  <a:lnTo>
                    <a:pt x="37" y="139"/>
                  </a:lnTo>
                  <a:lnTo>
                    <a:pt x="38" y="132"/>
                  </a:lnTo>
                  <a:lnTo>
                    <a:pt x="42" y="126"/>
                  </a:lnTo>
                  <a:lnTo>
                    <a:pt x="49" y="122"/>
                  </a:lnTo>
                  <a:lnTo>
                    <a:pt x="58" y="121"/>
                  </a:lnTo>
                  <a:lnTo>
                    <a:pt x="60" y="122"/>
                  </a:lnTo>
                  <a:lnTo>
                    <a:pt x="60" y="126"/>
                  </a:lnTo>
                  <a:lnTo>
                    <a:pt x="58" y="133"/>
                  </a:lnTo>
                  <a:lnTo>
                    <a:pt x="56" y="139"/>
                  </a:lnTo>
                  <a:lnTo>
                    <a:pt x="47" y="144"/>
                  </a:lnTo>
                  <a:lnTo>
                    <a:pt x="35" y="148"/>
                  </a:lnTo>
                  <a:lnTo>
                    <a:pt x="35" y="257"/>
                  </a:lnTo>
                  <a:lnTo>
                    <a:pt x="31" y="257"/>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1054" name="Freeform 13"/>
            <p:cNvSpPr/>
            <p:nvPr/>
          </p:nvSpPr>
          <p:spPr>
            <a:xfrm>
              <a:off x="1672" y="164"/>
              <a:ext cx="111" cy="425"/>
            </a:xfrm>
            <a:custGeom>
              <a:avLst/>
              <a:gdLst/>
              <a:ahLst/>
              <a:cxnLst>
                <a:cxn ang="0">
                  <a:pos x="52" y="272"/>
                </a:cxn>
                <a:cxn ang="0">
                  <a:pos x="44" y="270"/>
                </a:cxn>
                <a:cxn ang="0">
                  <a:pos x="26" y="265"/>
                </a:cxn>
                <a:cxn ang="0">
                  <a:pos x="8" y="249"/>
                </a:cxn>
                <a:cxn ang="0">
                  <a:pos x="0" y="219"/>
                </a:cxn>
                <a:cxn ang="0">
                  <a:pos x="8" y="219"/>
                </a:cxn>
                <a:cxn ang="0">
                  <a:pos x="25" y="223"/>
                </a:cxn>
                <a:cxn ang="0">
                  <a:pos x="41" y="235"/>
                </a:cxn>
                <a:cxn ang="0">
                  <a:pos x="52" y="265"/>
                </a:cxn>
                <a:cxn ang="0">
                  <a:pos x="50" y="168"/>
                </a:cxn>
                <a:cxn ang="0">
                  <a:pos x="35" y="165"/>
                </a:cxn>
                <a:cxn ang="0">
                  <a:pos x="17" y="156"/>
                </a:cxn>
                <a:cxn ang="0">
                  <a:pos x="3" y="134"/>
                </a:cxn>
                <a:cxn ang="0">
                  <a:pos x="3" y="116"/>
                </a:cxn>
                <a:cxn ang="0">
                  <a:pos x="19" y="120"/>
                </a:cxn>
                <a:cxn ang="0">
                  <a:pos x="39" y="133"/>
                </a:cxn>
                <a:cxn ang="0">
                  <a:pos x="52" y="161"/>
                </a:cxn>
                <a:cxn ang="0">
                  <a:pos x="53" y="50"/>
                </a:cxn>
                <a:cxn ang="0">
                  <a:pos x="54" y="36"/>
                </a:cxn>
                <a:cxn ang="0">
                  <a:pos x="65" y="17"/>
                </a:cxn>
                <a:cxn ang="0">
                  <a:pos x="87" y="3"/>
                </a:cxn>
                <a:cxn ang="0">
                  <a:pos x="103" y="3"/>
                </a:cxn>
                <a:cxn ang="0">
                  <a:pos x="99" y="21"/>
                </a:cxn>
                <a:cxn ang="0">
                  <a:pos x="84" y="42"/>
                </a:cxn>
                <a:cxn ang="0">
                  <a:pos x="58" y="52"/>
                </a:cxn>
                <a:cxn ang="0">
                  <a:pos x="58" y="127"/>
                </a:cxn>
                <a:cxn ang="0">
                  <a:pos x="61" y="112"/>
                </a:cxn>
                <a:cxn ang="0">
                  <a:pos x="72" y="94"/>
                </a:cxn>
                <a:cxn ang="0">
                  <a:pos x="93" y="80"/>
                </a:cxn>
                <a:cxn ang="0">
                  <a:pos x="111" y="80"/>
                </a:cxn>
                <a:cxn ang="0">
                  <a:pos x="111" y="91"/>
                </a:cxn>
                <a:cxn ang="0">
                  <a:pos x="107" y="108"/>
                </a:cxn>
                <a:cxn ang="0">
                  <a:pos x="91" y="126"/>
                </a:cxn>
                <a:cxn ang="0">
                  <a:pos x="58" y="135"/>
                </a:cxn>
                <a:cxn ang="0">
                  <a:pos x="58" y="236"/>
                </a:cxn>
                <a:cxn ang="0">
                  <a:pos x="61" y="223"/>
                </a:cxn>
                <a:cxn ang="0">
                  <a:pos x="73" y="208"/>
                </a:cxn>
                <a:cxn ang="0">
                  <a:pos x="97" y="200"/>
                </a:cxn>
                <a:cxn ang="0">
                  <a:pos x="99" y="207"/>
                </a:cxn>
                <a:cxn ang="0">
                  <a:pos x="97" y="220"/>
                </a:cxn>
                <a:cxn ang="0">
                  <a:pos x="87" y="235"/>
                </a:cxn>
                <a:cxn ang="0">
                  <a:pos x="58" y="245"/>
                </a:cxn>
                <a:cxn ang="0">
                  <a:pos x="52" y="425"/>
                </a:cxn>
              </a:cxnLst>
              <a:rect l="0" t="0" r="0" b="0"/>
              <a:pathLst>
                <a:path w="111" h="425">
                  <a:moveTo>
                    <a:pt x="52" y="425"/>
                  </a:moveTo>
                  <a:lnTo>
                    <a:pt x="52" y="272"/>
                  </a:lnTo>
                  <a:lnTo>
                    <a:pt x="50" y="270"/>
                  </a:lnTo>
                  <a:lnTo>
                    <a:pt x="44" y="270"/>
                  </a:lnTo>
                  <a:lnTo>
                    <a:pt x="35" y="269"/>
                  </a:lnTo>
                  <a:lnTo>
                    <a:pt x="26" y="265"/>
                  </a:lnTo>
                  <a:lnTo>
                    <a:pt x="17" y="258"/>
                  </a:lnTo>
                  <a:lnTo>
                    <a:pt x="8" y="249"/>
                  </a:lnTo>
                  <a:lnTo>
                    <a:pt x="3" y="236"/>
                  </a:lnTo>
                  <a:lnTo>
                    <a:pt x="0" y="219"/>
                  </a:lnTo>
                  <a:lnTo>
                    <a:pt x="3" y="219"/>
                  </a:lnTo>
                  <a:lnTo>
                    <a:pt x="8" y="219"/>
                  </a:lnTo>
                  <a:lnTo>
                    <a:pt x="15" y="220"/>
                  </a:lnTo>
                  <a:lnTo>
                    <a:pt x="25" y="223"/>
                  </a:lnTo>
                  <a:lnTo>
                    <a:pt x="33" y="227"/>
                  </a:lnTo>
                  <a:lnTo>
                    <a:pt x="41" y="235"/>
                  </a:lnTo>
                  <a:lnTo>
                    <a:pt x="48" y="247"/>
                  </a:lnTo>
                  <a:lnTo>
                    <a:pt x="52" y="265"/>
                  </a:lnTo>
                  <a:lnTo>
                    <a:pt x="52" y="168"/>
                  </a:lnTo>
                  <a:lnTo>
                    <a:pt x="50" y="168"/>
                  </a:lnTo>
                  <a:lnTo>
                    <a:pt x="44" y="168"/>
                  </a:lnTo>
                  <a:lnTo>
                    <a:pt x="35" y="165"/>
                  </a:lnTo>
                  <a:lnTo>
                    <a:pt x="26" y="161"/>
                  </a:lnTo>
                  <a:lnTo>
                    <a:pt x="17" y="156"/>
                  </a:lnTo>
                  <a:lnTo>
                    <a:pt x="8" y="146"/>
                  </a:lnTo>
                  <a:lnTo>
                    <a:pt x="3" y="134"/>
                  </a:lnTo>
                  <a:lnTo>
                    <a:pt x="0" y="116"/>
                  </a:lnTo>
                  <a:lnTo>
                    <a:pt x="3" y="116"/>
                  </a:lnTo>
                  <a:lnTo>
                    <a:pt x="10" y="118"/>
                  </a:lnTo>
                  <a:lnTo>
                    <a:pt x="19" y="120"/>
                  </a:lnTo>
                  <a:lnTo>
                    <a:pt x="29" y="125"/>
                  </a:lnTo>
                  <a:lnTo>
                    <a:pt x="39" y="133"/>
                  </a:lnTo>
                  <a:lnTo>
                    <a:pt x="48" y="145"/>
                  </a:lnTo>
                  <a:lnTo>
                    <a:pt x="52" y="161"/>
                  </a:lnTo>
                  <a:lnTo>
                    <a:pt x="52" y="52"/>
                  </a:lnTo>
                  <a:lnTo>
                    <a:pt x="53" y="50"/>
                  </a:lnTo>
                  <a:lnTo>
                    <a:pt x="53" y="44"/>
                  </a:lnTo>
                  <a:lnTo>
                    <a:pt x="54" y="36"/>
                  </a:lnTo>
                  <a:lnTo>
                    <a:pt x="58" y="26"/>
                  </a:lnTo>
                  <a:lnTo>
                    <a:pt x="65" y="17"/>
                  </a:lnTo>
                  <a:lnTo>
                    <a:pt x="75" y="9"/>
                  </a:lnTo>
                  <a:lnTo>
                    <a:pt x="87" y="3"/>
                  </a:lnTo>
                  <a:lnTo>
                    <a:pt x="104" y="0"/>
                  </a:lnTo>
                  <a:lnTo>
                    <a:pt x="103" y="3"/>
                  </a:lnTo>
                  <a:lnTo>
                    <a:pt x="102" y="11"/>
                  </a:lnTo>
                  <a:lnTo>
                    <a:pt x="99" y="21"/>
                  </a:lnTo>
                  <a:lnTo>
                    <a:pt x="92" y="32"/>
                  </a:lnTo>
                  <a:lnTo>
                    <a:pt x="84" y="42"/>
                  </a:lnTo>
                  <a:lnTo>
                    <a:pt x="73" y="49"/>
                  </a:lnTo>
                  <a:lnTo>
                    <a:pt x="58" y="52"/>
                  </a:lnTo>
                  <a:lnTo>
                    <a:pt x="58" y="130"/>
                  </a:lnTo>
                  <a:lnTo>
                    <a:pt x="58" y="127"/>
                  </a:lnTo>
                  <a:lnTo>
                    <a:pt x="60" y="122"/>
                  </a:lnTo>
                  <a:lnTo>
                    <a:pt x="61" y="112"/>
                  </a:lnTo>
                  <a:lnTo>
                    <a:pt x="65" y="103"/>
                  </a:lnTo>
                  <a:lnTo>
                    <a:pt x="72" y="94"/>
                  </a:lnTo>
                  <a:lnTo>
                    <a:pt x="80" y="85"/>
                  </a:lnTo>
                  <a:lnTo>
                    <a:pt x="93" y="80"/>
                  </a:lnTo>
                  <a:lnTo>
                    <a:pt x="110" y="77"/>
                  </a:lnTo>
                  <a:lnTo>
                    <a:pt x="111" y="80"/>
                  </a:lnTo>
                  <a:lnTo>
                    <a:pt x="111" y="84"/>
                  </a:lnTo>
                  <a:lnTo>
                    <a:pt x="111" y="91"/>
                  </a:lnTo>
                  <a:lnTo>
                    <a:pt x="110" y="100"/>
                  </a:lnTo>
                  <a:lnTo>
                    <a:pt x="107" y="108"/>
                  </a:lnTo>
                  <a:lnTo>
                    <a:pt x="100" y="118"/>
                  </a:lnTo>
                  <a:lnTo>
                    <a:pt x="91" y="126"/>
                  </a:lnTo>
                  <a:lnTo>
                    <a:pt x="77" y="133"/>
                  </a:lnTo>
                  <a:lnTo>
                    <a:pt x="58" y="135"/>
                  </a:lnTo>
                  <a:lnTo>
                    <a:pt x="58" y="239"/>
                  </a:lnTo>
                  <a:lnTo>
                    <a:pt x="58" y="236"/>
                  </a:lnTo>
                  <a:lnTo>
                    <a:pt x="60" y="231"/>
                  </a:lnTo>
                  <a:lnTo>
                    <a:pt x="61" y="223"/>
                  </a:lnTo>
                  <a:lnTo>
                    <a:pt x="66" y="215"/>
                  </a:lnTo>
                  <a:lnTo>
                    <a:pt x="73" y="208"/>
                  </a:lnTo>
                  <a:lnTo>
                    <a:pt x="83" y="203"/>
                  </a:lnTo>
                  <a:lnTo>
                    <a:pt x="97" y="200"/>
                  </a:lnTo>
                  <a:lnTo>
                    <a:pt x="97" y="201"/>
                  </a:lnTo>
                  <a:lnTo>
                    <a:pt x="99" y="207"/>
                  </a:lnTo>
                  <a:lnTo>
                    <a:pt x="99" y="212"/>
                  </a:lnTo>
                  <a:lnTo>
                    <a:pt x="97" y="220"/>
                  </a:lnTo>
                  <a:lnTo>
                    <a:pt x="93" y="228"/>
                  </a:lnTo>
                  <a:lnTo>
                    <a:pt x="87" y="235"/>
                  </a:lnTo>
                  <a:lnTo>
                    <a:pt x="75" y="242"/>
                  </a:lnTo>
                  <a:lnTo>
                    <a:pt x="58" y="245"/>
                  </a:lnTo>
                  <a:lnTo>
                    <a:pt x="58" y="425"/>
                  </a:lnTo>
                  <a:lnTo>
                    <a:pt x="52" y="425"/>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1055" name="Freeform 14"/>
            <p:cNvSpPr/>
            <p:nvPr/>
          </p:nvSpPr>
          <p:spPr>
            <a:xfrm>
              <a:off x="2065" y="361"/>
              <a:ext cx="100" cy="228"/>
            </a:xfrm>
            <a:custGeom>
              <a:avLst/>
              <a:gdLst/>
              <a:ahLst/>
              <a:cxnLst>
                <a:cxn ang="0">
                  <a:pos x="52" y="176"/>
                </a:cxn>
                <a:cxn ang="0">
                  <a:pos x="59" y="176"/>
                </a:cxn>
                <a:cxn ang="0">
                  <a:pos x="74" y="169"/>
                </a:cxn>
                <a:cxn ang="0">
                  <a:pos x="86" y="154"/>
                </a:cxn>
                <a:cxn ang="0">
                  <a:pos x="86" y="141"/>
                </a:cxn>
                <a:cxn ang="0">
                  <a:pos x="74" y="143"/>
                </a:cxn>
                <a:cxn ang="0">
                  <a:pos x="58" y="158"/>
                </a:cxn>
                <a:cxn ang="0">
                  <a:pos x="52" y="118"/>
                </a:cxn>
                <a:cxn ang="0">
                  <a:pos x="61" y="116"/>
                </a:cxn>
                <a:cxn ang="0">
                  <a:pos x="78" y="110"/>
                </a:cxn>
                <a:cxn ang="0">
                  <a:pos x="92" y="92"/>
                </a:cxn>
                <a:cxn ang="0">
                  <a:pos x="92" y="77"/>
                </a:cxn>
                <a:cxn ang="0">
                  <a:pos x="81" y="79"/>
                </a:cxn>
                <a:cxn ang="0">
                  <a:pos x="65" y="88"/>
                </a:cxn>
                <a:cxn ang="0">
                  <a:pos x="52" y="115"/>
                </a:cxn>
                <a:cxn ang="0">
                  <a:pos x="55" y="48"/>
                </a:cxn>
                <a:cxn ang="0">
                  <a:pos x="67" y="45"/>
                </a:cxn>
                <a:cxn ang="0">
                  <a:pos x="85" y="37"/>
                </a:cxn>
                <a:cxn ang="0">
                  <a:pos x="97" y="17"/>
                </a:cxn>
                <a:cxn ang="0">
                  <a:pos x="97" y="0"/>
                </a:cxn>
                <a:cxn ang="0">
                  <a:pos x="83" y="3"/>
                </a:cxn>
                <a:cxn ang="0">
                  <a:pos x="65" y="14"/>
                </a:cxn>
                <a:cxn ang="0">
                  <a:pos x="50" y="45"/>
                </a:cxn>
                <a:cxn ang="0">
                  <a:pos x="47" y="35"/>
                </a:cxn>
                <a:cxn ang="0">
                  <a:pos x="38" y="18"/>
                </a:cxn>
                <a:cxn ang="0">
                  <a:pos x="16" y="3"/>
                </a:cxn>
                <a:cxn ang="0">
                  <a:pos x="1" y="3"/>
                </a:cxn>
                <a:cxn ang="0">
                  <a:pos x="5" y="19"/>
                </a:cxn>
                <a:cxn ang="0">
                  <a:pos x="19" y="38"/>
                </a:cxn>
                <a:cxn ang="0">
                  <a:pos x="47" y="48"/>
                </a:cxn>
                <a:cxn ang="0">
                  <a:pos x="47" y="132"/>
                </a:cxn>
                <a:cxn ang="0">
                  <a:pos x="42" y="118"/>
                </a:cxn>
                <a:cxn ang="0">
                  <a:pos x="25" y="103"/>
                </a:cxn>
                <a:cxn ang="0">
                  <a:pos x="12" y="103"/>
                </a:cxn>
                <a:cxn ang="0">
                  <a:pos x="16" y="116"/>
                </a:cxn>
                <a:cxn ang="0">
                  <a:pos x="25" y="132"/>
                </a:cxn>
                <a:cxn ang="0">
                  <a:pos x="47" y="141"/>
                </a:cxn>
                <a:cxn ang="0">
                  <a:pos x="52" y="228"/>
                </a:cxn>
              </a:cxnLst>
              <a:rect l="0" t="0" r="0" b="0"/>
              <a:pathLst>
                <a:path w="100" h="228">
                  <a:moveTo>
                    <a:pt x="52" y="228"/>
                  </a:moveTo>
                  <a:lnTo>
                    <a:pt x="52" y="176"/>
                  </a:lnTo>
                  <a:lnTo>
                    <a:pt x="55" y="176"/>
                  </a:lnTo>
                  <a:lnTo>
                    <a:pt x="59" y="176"/>
                  </a:lnTo>
                  <a:lnTo>
                    <a:pt x="67" y="173"/>
                  </a:lnTo>
                  <a:lnTo>
                    <a:pt x="74" y="169"/>
                  </a:lnTo>
                  <a:lnTo>
                    <a:pt x="81" y="163"/>
                  </a:lnTo>
                  <a:lnTo>
                    <a:pt x="86" y="154"/>
                  </a:lnTo>
                  <a:lnTo>
                    <a:pt x="88" y="141"/>
                  </a:lnTo>
                  <a:lnTo>
                    <a:pt x="86" y="141"/>
                  </a:lnTo>
                  <a:lnTo>
                    <a:pt x="81" y="142"/>
                  </a:lnTo>
                  <a:lnTo>
                    <a:pt x="74" y="143"/>
                  </a:lnTo>
                  <a:lnTo>
                    <a:pt x="66" y="149"/>
                  </a:lnTo>
                  <a:lnTo>
                    <a:pt x="58" y="158"/>
                  </a:lnTo>
                  <a:lnTo>
                    <a:pt x="52" y="173"/>
                  </a:lnTo>
                  <a:lnTo>
                    <a:pt x="52" y="118"/>
                  </a:lnTo>
                  <a:lnTo>
                    <a:pt x="55" y="118"/>
                  </a:lnTo>
                  <a:lnTo>
                    <a:pt x="61" y="116"/>
                  </a:lnTo>
                  <a:lnTo>
                    <a:pt x="69" y="115"/>
                  </a:lnTo>
                  <a:lnTo>
                    <a:pt x="78" y="110"/>
                  </a:lnTo>
                  <a:lnTo>
                    <a:pt x="86" y="103"/>
                  </a:lnTo>
                  <a:lnTo>
                    <a:pt x="92" y="92"/>
                  </a:lnTo>
                  <a:lnTo>
                    <a:pt x="94" y="77"/>
                  </a:lnTo>
                  <a:lnTo>
                    <a:pt x="92" y="77"/>
                  </a:lnTo>
                  <a:lnTo>
                    <a:pt x="88" y="77"/>
                  </a:lnTo>
                  <a:lnTo>
                    <a:pt x="81" y="79"/>
                  </a:lnTo>
                  <a:lnTo>
                    <a:pt x="73" y="81"/>
                  </a:lnTo>
                  <a:lnTo>
                    <a:pt x="65" y="88"/>
                  </a:lnTo>
                  <a:lnTo>
                    <a:pt x="58" y="99"/>
                  </a:lnTo>
                  <a:lnTo>
                    <a:pt x="52" y="115"/>
                  </a:lnTo>
                  <a:lnTo>
                    <a:pt x="52" y="48"/>
                  </a:lnTo>
                  <a:lnTo>
                    <a:pt x="55" y="48"/>
                  </a:lnTo>
                  <a:lnTo>
                    <a:pt x="61" y="48"/>
                  </a:lnTo>
                  <a:lnTo>
                    <a:pt x="67" y="45"/>
                  </a:lnTo>
                  <a:lnTo>
                    <a:pt x="77" y="42"/>
                  </a:lnTo>
                  <a:lnTo>
                    <a:pt x="85" y="37"/>
                  </a:lnTo>
                  <a:lnTo>
                    <a:pt x="92" y="27"/>
                  </a:lnTo>
                  <a:lnTo>
                    <a:pt x="97" y="17"/>
                  </a:lnTo>
                  <a:lnTo>
                    <a:pt x="100" y="0"/>
                  </a:lnTo>
                  <a:lnTo>
                    <a:pt x="97" y="0"/>
                  </a:lnTo>
                  <a:lnTo>
                    <a:pt x="92" y="0"/>
                  </a:lnTo>
                  <a:lnTo>
                    <a:pt x="83" y="3"/>
                  </a:lnTo>
                  <a:lnTo>
                    <a:pt x="74" y="7"/>
                  </a:lnTo>
                  <a:lnTo>
                    <a:pt x="65" y="14"/>
                  </a:lnTo>
                  <a:lnTo>
                    <a:pt x="56" y="27"/>
                  </a:lnTo>
                  <a:lnTo>
                    <a:pt x="50" y="45"/>
                  </a:lnTo>
                  <a:lnTo>
                    <a:pt x="50" y="42"/>
                  </a:lnTo>
                  <a:lnTo>
                    <a:pt x="47" y="35"/>
                  </a:lnTo>
                  <a:lnTo>
                    <a:pt x="43" y="27"/>
                  </a:lnTo>
                  <a:lnTo>
                    <a:pt x="38" y="18"/>
                  </a:lnTo>
                  <a:lnTo>
                    <a:pt x="28" y="10"/>
                  </a:lnTo>
                  <a:lnTo>
                    <a:pt x="16" y="3"/>
                  </a:lnTo>
                  <a:lnTo>
                    <a:pt x="0" y="0"/>
                  </a:lnTo>
                  <a:lnTo>
                    <a:pt x="1" y="3"/>
                  </a:lnTo>
                  <a:lnTo>
                    <a:pt x="3" y="10"/>
                  </a:lnTo>
                  <a:lnTo>
                    <a:pt x="5" y="19"/>
                  </a:lnTo>
                  <a:lnTo>
                    <a:pt x="11" y="29"/>
                  </a:lnTo>
                  <a:lnTo>
                    <a:pt x="19" y="38"/>
                  </a:lnTo>
                  <a:lnTo>
                    <a:pt x="31" y="45"/>
                  </a:lnTo>
                  <a:lnTo>
                    <a:pt x="47" y="48"/>
                  </a:lnTo>
                  <a:lnTo>
                    <a:pt x="47" y="135"/>
                  </a:lnTo>
                  <a:lnTo>
                    <a:pt x="47" y="132"/>
                  </a:lnTo>
                  <a:lnTo>
                    <a:pt x="46" y="126"/>
                  </a:lnTo>
                  <a:lnTo>
                    <a:pt x="42" y="118"/>
                  </a:lnTo>
                  <a:lnTo>
                    <a:pt x="35" y="110"/>
                  </a:lnTo>
                  <a:lnTo>
                    <a:pt x="25" y="103"/>
                  </a:lnTo>
                  <a:lnTo>
                    <a:pt x="12" y="100"/>
                  </a:lnTo>
                  <a:lnTo>
                    <a:pt x="12" y="103"/>
                  </a:lnTo>
                  <a:lnTo>
                    <a:pt x="13" y="108"/>
                  </a:lnTo>
                  <a:lnTo>
                    <a:pt x="16" y="116"/>
                  </a:lnTo>
                  <a:lnTo>
                    <a:pt x="20" y="124"/>
                  </a:lnTo>
                  <a:lnTo>
                    <a:pt x="25" y="132"/>
                  </a:lnTo>
                  <a:lnTo>
                    <a:pt x="35" y="139"/>
                  </a:lnTo>
                  <a:lnTo>
                    <a:pt x="47" y="141"/>
                  </a:lnTo>
                  <a:lnTo>
                    <a:pt x="47" y="228"/>
                  </a:lnTo>
                  <a:lnTo>
                    <a:pt x="52" y="228"/>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1056" name="Freeform 15"/>
            <p:cNvSpPr/>
            <p:nvPr/>
          </p:nvSpPr>
          <p:spPr>
            <a:xfrm>
              <a:off x="2921" y="361"/>
              <a:ext cx="100" cy="228"/>
            </a:xfrm>
            <a:custGeom>
              <a:avLst/>
              <a:gdLst/>
              <a:ahLst/>
              <a:cxnLst>
                <a:cxn ang="0">
                  <a:pos x="53" y="176"/>
                </a:cxn>
                <a:cxn ang="0">
                  <a:pos x="60" y="176"/>
                </a:cxn>
                <a:cxn ang="0">
                  <a:pos x="74" y="169"/>
                </a:cxn>
                <a:cxn ang="0">
                  <a:pos x="87" y="154"/>
                </a:cxn>
                <a:cxn ang="0">
                  <a:pos x="87" y="141"/>
                </a:cxn>
                <a:cxn ang="0">
                  <a:pos x="74" y="143"/>
                </a:cxn>
                <a:cxn ang="0">
                  <a:pos x="60" y="158"/>
                </a:cxn>
                <a:cxn ang="0">
                  <a:pos x="53" y="118"/>
                </a:cxn>
                <a:cxn ang="0">
                  <a:pos x="61" y="116"/>
                </a:cxn>
                <a:cxn ang="0">
                  <a:pos x="78" y="110"/>
                </a:cxn>
                <a:cxn ang="0">
                  <a:pos x="92" y="92"/>
                </a:cxn>
                <a:cxn ang="0">
                  <a:pos x="92" y="77"/>
                </a:cxn>
                <a:cxn ang="0">
                  <a:pos x="81" y="79"/>
                </a:cxn>
                <a:cxn ang="0">
                  <a:pos x="65" y="88"/>
                </a:cxn>
                <a:cxn ang="0">
                  <a:pos x="53" y="115"/>
                </a:cxn>
                <a:cxn ang="0">
                  <a:pos x="56" y="48"/>
                </a:cxn>
                <a:cxn ang="0">
                  <a:pos x="68" y="45"/>
                </a:cxn>
                <a:cxn ang="0">
                  <a:pos x="85" y="37"/>
                </a:cxn>
                <a:cxn ang="0">
                  <a:pos x="97" y="17"/>
                </a:cxn>
                <a:cxn ang="0">
                  <a:pos x="97" y="0"/>
                </a:cxn>
                <a:cxn ang="0">
                  <a:pos x="84" y="3"/>
                </a:cxn>
                <a:cxn ang="0">
                  <a:pos x="65" y="14"/>
                </a:cxn>
                <a:cxn ang="0">
                  <a:pos x="50" y="45"/>
                </a:cxn>
                <a:cxn ang="0">
                  <a:pos x="47" y="35"/>
                </a:cxn>
                <a:cxn ang="0">
                  <a:pos x="38" y="18"/>
                </a:cxn>
                <a:cxn ang="0">
                  <a:pos x="16" y="3"/>
                </a:cxn>
                <a:cxn ang="0">
                  <a:pos x="2" y="3"/>
                </a:cxn>
                <a:cxn ang="0">
                  <a:pos x="6" y="19"/>
                </a:cxn>
                <a:cxn ang="0">
                  <a:pos x="19" y="38"/>
                </a:cxn>
                <a:cxn ang="0">
                  <a:pos x="47" y="48"/>
                </a:cxn>
                <a:cxn ang="0">
                  <a:pos x="47" y="132"/>
                </a:cxn>
                <a:cxn ang="0">
                  <a:pos x="42" y="118"/>
                </a:cxn>
                <a:cxn ang="0">
                  <a:pos x="26" y="103"/>
                </a:cxn>
                <a:cxn ang="0">
                  <a:pos x="12" y="103"/>
                </a:cxn>
                <a:cxn ang="0">
                  <a:pos x="16" y="116"/>
                </a:cxn>
                <a:cxn ang="0">
                  <a:pos x="26" y="132"/>
                </a:cxn>
                <a:cxn ang="0">
                  <a:pos x="47" y="141"/>
                </a:cxn>
                <a:cxn ang="0">
                  <a:pos x="53" y="228"/>
                </a:cxn>
              </a:cxnLst>
              <a:rect l="0" t="0" r="0" b="0"/>
              <a:pathLst>
                <a:path w="100" h="228">
                  <a:moveTo>
                    <a:pt x="53" y="228"/>
                  </a:moveTo>
                  <a:lnTo>
                    <a:pt x="53" y="176"/>
                  </a:lnTo>
                  <a:lnTo>
                    <a:pt x="56" y="176"/>
                  </a:lnTo>
                  <a:lnTo>
                    <a:pt x="60" y="176"/>
                  </a:lnTo>
                  <a:lnTo>
                    <a:pt x="68" y="173"/>
                  </a:lnTo>
                  <a:lnTo>
                    <a:pt x="74" y="169"/>
                  </a:lnTo>
                  <a:lnTo>
                    <a:pt x="81" y="163"/>
                  </a:lnTo>
                  <a:lnTo>
                    <a:pt x="87" y="154"/>
                  </a:lnTo>
                  <a:lnTo>
                    <a:pt x="88" y="141"/>
                  </a:lnTo>
                  <a:lnTo>
                    <a:pt x="87" y="141"/>
                  </a:lnTo>
                  <a:lnTo>
                    <a:pt x="81" y="142"/>
                  </a:lnTo>
                  <a:lnTo>
                    <a:pt x="74" y="143"/>
                  </a:lnTo>
                  <a:lnTo>
                    <a:pt x="66" y="149"/>
                  </a:lnTo>
                  <a:lnTo>
                    <a:pt x="60" y="158"/>
                  </a:lnTo>
                  <a:lnTo>
                    <a:pt x="53" y="173"/>
                  </a:lnTo>
                  <a:lnTo>
                    <a:pt x="53" y="118"/>
                  </a:lnTo>
                  <a:lnTo>
                    <a:pt x="56" y="118"/>
                  </a:lnTo>
                  <a:lnTo>
                    <a:pt x="61" y="116"/>
                  </a:lnTo>
                  <a:lnTo>
                    <a:pt x="69" y="115"/>
                  </a:lnTo>
                  <a:lnTo>
                    <a:pt x="78" y="110"/>
                  </a:lnTo>
                  <a:lnTo>
                    <a:pt x="87" y="103"/>
                  </a:lnTo>
                  <a:lnTo>
                    <a:pt x="92" y="92"/>
                  </a:lnTo>
                  <a:lnTo>
                    <a:pt x="95" y="77"/>
                  </a:lnTo>
                  <a:lnTo>
                    <a:pt x="92" y="77"/>
                  </a:lnTo>
                  <a:lnTo>
                    <a:pt x="88" y="77"/>
                  </a:lnTo>
                  <a:lnTo>
                    <a:pt x="81" y="79"/>
                  </a:lnTo>
                  <a:lnTo>
                    <a:pt x="73" y="81"/>
                  </a:lnTo>
                  <a:lnTo>
                    <a:pt x="65" y="88"/>
                  </a:lnTo>
                  <a:lnTo>
                    <a:pt x="58" y="99"/>
                  </a:lnTo>
                  <a:lnTo>
                    <a:pt x="53" y="115"/>
                  </a:lnTo>
                  <a:lnTo>
                    <a:pt x="53" y="48"/>
                  </a:lnTo>
                  <a:lnTo>
                    <a:pt x="56" y="48"/>
                  </a:lnTo>
                  <a:lnTo>
                    <a:pt x="61" y="48"/>
                  </a:lnTo>
                  <a:lnTo>
                    <a:pt x="68" y="45"/>
                  </a:lnTo>
                  <a:lnTo>
                    <a:pt x="77" y="42"/>
                  </a:lnTo>
                  <a:lnTo>
                    <a:pt x="85" y="37"/>
                  </a:lnTo>
                  <a:lnTo>
                    <a:pt x="93" y="27"/>
                  </a:lnTo>
                  <a:lnTo>
                    <a:pt x="97" y="17"/>
                  </a:lnTo>
                  <a:lnTo>
                    <a:pt x="100" y="0"/>
                  </a:lnTo>
                  <a:lnTo>
                    <a:pt x="97" y="0"/>
                  </a:lnTo>
                  <a:lnTo>
                    <a:pt x="92" y="0"/>
                  </a:lnTo>
                  <a:lnTo>
                    <a:pt x="84" y="3"/>
                  </a:lnTo>
                  <a:lnTo>
                    <a:pt x="74" y="7"/>
                  </a:lnTo>
                  <a:lnTo>
                    <a:pt x="65" y="14"/>
                  </a:lnTo>
                  <a:lnTo>
                    <a:pt x="57" y="27"/>
                  </a:lnTo>
                  <a:lnTo>
                    <a:pt x="50" y="45"/>
                  </a:lnTo>
                  <a:lnTo>
                    <a:pt x="50" y="42"/>
                  </a:lnTo>
                  <a:lnTo>
                    <a:pt x="47" y="35"/>
                  </a:lnTo>
                  <a:lnTo>
                    <a:pt x="43" y="27"/>
                  </a:lnTo>
                  <a:lnTo>
                    <a:pt x="38" y="18"/>
                  </a:lnTo>
                  <a:lnTo>
                    <a:pt x="29" y="10"/>
                  </a:lnTo>
                  <a:lnTo>
                    <a:pt x="16" y="3"/>
                  </a:lnTo>
                  <a:lnTo>
                    <a:pt x="0" y="0"/>
                  </a:lnTo>
                  <a:lnTo>
                    <a:pt x="2" y="3"/>
                  </a:lnTo>
                  <a:lnTo>
                    <a:pt x="3" y="10"/>
                  </a:lnTo>
                  <a:lnTo>
                    <a:pt x="6" y="19"/>
                  </a:lnTo>
                  <a:lnTo>
                    <a:pt x="11" y="29"/>
                  </a:lnTo>
                  <a:lnTo>
                    <a:pt x="19" y="38"/>
                  </a:lnTo>
                  <a:lnTo>
                    <a:pt x="31" y="45"/>
                  </a:lnTo>
                  <a:lnTo>
                    <a:pt x="47" y="48"/>
                  </a:lnTo>
                  <a:lnTo>
                    <a:pt x="47" y="135"/>
                  </a:lnTo>
                  <a:lnTo>
                    <a:pt x="47" y="132"/>
                  </a:lnTo>
                  <a:lnTo>
                    <a:pt x="46" y="126"/>
                  </a:lnTo>
                  <a:lnTo>
                    <a:pt x="42" y="118"/>
                  </a:lnTo>
                  <a:lnTo>
                    <a:pt x="35" y="110"/>
                  </a:lnTo>
                  <a:lnTo>
                    <a:pt x="26" y="103"/>
                  </a:lnTo>
                  <a:lnTo>
                    <a:pt x="12" y="100"/>
                  </a:lnTo>
                  <a:lnTo>
                    <a:pt x="12" y="103"/>
                  </a:lnTo>
                  <a:lnTo>
                    <a:pt x="14" y="108"/>
                  </a:lnTo>
                  <a:lnTo>
                    <a:pt x="16" y="116"/>
                  </a:lnTo>
                  <a:lnTo>
                    <a:pt x="20" y="124"/>
                  </a:lnTo>
                  <a:lnTo>
                    <a:pt x="26" y="132"/>
                  </a:lnTo>
                  <a:lnTo>
                    <a:pt x="35" y="139"/>
                  </a:lnTo>
                  <a:lnTo>
                    <a:pt x="47" y="141"/>
                  </a:lnTo>
                  <a:lnTo>
                    <a:pt x="47" y="228"/>
                  </a:lnTo>
                  <a:lnTo>
                    <a:pt x="53" y="228"/>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1057" name="Freeform 16"/>
            <p:cNvSpPr/>
            <p:nvPr/>
          </p:nvSpPr>
          <p:spPr>
            <a:xfrm>
              <a:off x="2273" y="187"/>
              <a:ext cx="175" cy="402"/>
            </a:xfrm>
            <a:custGeom>
              <a:avLst/>
              <a:gdLst/>
              <a:ahLst/>
              <a:cxnLst>
                <a:cxn ang="0">
                  <a:pos x="93" y="309"/>
                </a:cxn>
                <a:cxn ang="0">
                  <a:pos x="101" y="309"/>
                </a:cxn>
                <a:cxn ang="0">
                  <a:pos x="118" y="304"/>
                </a:cxn>
                <a:cxn ang="0">
                  <a:pos x="138" y="292"/>
                </a:cxn>
                <a:cxn ang="0">
                  <a:pos x="152" y="266"/>
                </a:cxn>
                <a:cxn ang="0">
                  <a:pos x="152" y="247"/>
                </a:cxn>
                <a:cxn ang="0">
                  <a:pos x="138" y="250"/>
                </a:cxn>
                <a:cxn ang="0">
                  <a:pos x="120" y="259"/>
                </a:cxn>
                <a:cxn ang="0">
                  <a:pos x="99" y="285"/>
                </a:cxn>
                <a:cxn ang="0">
                  <a:pos x="93" y="207"/>
                </a:cxn>
                <a:cxn ang="0">
                  <a:pos x="102" y="205"/>
                </a:cxn>
                <a:cxn ang="0">
                  <a:pos x="122" y="200"/>
                </a:cxn>
                <a:cxn ang="0">
                  <a:pos x="147" y="185"/>
                </a:cxn>
                <a:cxn ang="0">
                  <a:pos x="163" y="155"/>
                </a:cxn>
                <a:cxn ang="0">
                  <a:pos x="163" y="134"/>
                </a:cxn>
                <a:cxn ang="0">
                  <a:pos x="149" y="135"/>
                </a:cxn>
                <a:cxn ang="0">
                  <a:pos x="129" y="142"/>
                </a:cxn>
                <a:cxn ang="0">
                  <a:pos x="107" y="162"/>
                </a:cxn>
                <a:cxn ang="0">
                  <a:pos x="93" y="201"/>
                </a:cxn>
                <a:cxn ang="0">
                  <a:pos x="95" y="83"/>
                </a:cxn>
                <a:cxn ang="0">
                  <a:pos x="110" y="81"/>
                </a:cxn>
                <a:cxn ang="0">
                  <a:pos x="134" y="73"/>
                </a:cxn>
                <a:cxn ang="0">
                  <a:pos x="157" y="54"/>
                </a:cxn>
                <a:cxn ang="0">
                  <a:pos x="174" y="23"/>
                </a:cxn>
                <a:cxn ang="0">
                  <a:pos x="174" y="0"/>
                </a:cxn>
                <a:cxn ang="0">
                  <a:pos x="157" y="2"/>
                </a:cxn>
                <a:cxn ang="0">
                  <a:pos x="133" y="10"/>
                </a:cxn>
                <a:cxn ang="0">
                  <a:pos x="107" y="33"/>
                </a:cxn>
                <a:cxn ang="0">
                  <a:pos x="87" y="77"/>
                </a:cxn>
                <a:cxn ang="0">
                  <a:pos x="85" y="68"/>
                </a:cxn>
                <a:cxn ang="0">
                  <a:pos x="75" y="46"/>
                </a:cxn>
                <a:cxn ang="0">
                  <a:pos x="55" y="21"/>
                </a:cxn>
                <a:cxn ang="0">
                  <a:pos x="22" y="3"/>
                </a:cxn>
                <a:cxn ang="0">
                  <a:pos x="1" y="3"/>
                </a:cxn>
                <a:cxn ang="0">
                  <a:pos x="4" y="18"/>
                </a:cxn>
                <a:cxn ang="0">
                  <a:pos x="12" y="42"/>
                </a:cxn>
                <a:cxn ang="0">
                  <a:pos x="31" y="65"/>
                </a:cxn>
                <a:cxn ang="0">
                  <a:pos x="62" y="81"/>
                </a:cxn>
                <a:cxn ang="0">
                  <a:pos x="82" y="238"/>
                </a:cxn>
                <a:cxn ang="0">
                  <a:pos x="80" y="228"/>
                </a:cxn>
                <a:cxn ang="0">
                  <a:pos x="72" y="207"/>
                </a:cxn>
                <a:cxn ang="0">
                  <a:pos x="55" y="185"/>
                </a:cxn>
                <a:cxn ang="0">
                  <a:pos x="21" y="176"/>
                </a:cxn>
                <a:cxn ang="0">
                  <a:pos x="22" y="185"/>
                </a:cxn>
                <a:cxn ang="0">
                  <a:pos x="28" y="205"/>
                </a:cxn>
                <a:cxn ang="0">
                  <a:pos x="41" y="230"/>
                </a:cxn>
                <a:cxn ang="0">
                  <a:pos x="66" y="246"/>
                </a:cxn>
                <a:cxn ang="0">
                  <a:pos x="82" y="402"/>
                </a:cxn>
              </a:cxnLst>
              <a:rect l="0" t="0" r="0" b="0"/>
              <a:pathLst>
                <a:path w="175" h="402">
                  <a:moveTo>
                    <a:pt x="93" y="402"/>
                  </a:moveTo>
                  <a:lnTo>
                    <a:pt x="93" y="309"/>
                  </a:lnTo>
                  <a:lnTo>
                    <a:pt x="95" y="309"/>
                  </a:lnTo>
                  <a:lnTo>
                    <a:pt x="101" y="309"/>
                  </a:lnTo>
                  <a:lnTo>
                    <a:pt x="109" y="308"/>
                  </a:lnTo>
                  <a:lnTo>
                    <a:pt x="118" y="304"/>
                  </a:lnTo>
                  <a:lnTo>
                    <a:pt x="129" y="298"/>
                  </a:lnTo>
                  <a:lnTo>
                    <a:pt x="138" y="292"/>
                  </a:lnTo>
                  <a:lnTo>
                    <a:pt x="147" y="281"/>
                  </a:lnTo>
                  <a:lnTo>
                    <a:pt x="152" y="266"/>
                  </a:lnTo>
                  <a:lnTo>
                    <a:pt x="155" y="247"/>
                  </a:lnTo>
                  <a:lnTo>
                    <a:pt x="152" y="247"/>
                  </a:lnTo>
                  <a:lnTo>
                    <a:pt x="147" y="249"/>
                  </a:lnTo>
                  <a:lnTo>
                    <a:pt x="138" y="250"/>
                  </a:lnTo>
                  <a:lnTo>
                    <a:pt x="129" y="253"/>
                  </a:lnTo>
                  <a:lnTo>
                    <a:pt x="120" y="259"/>
                  </a:lnTo>
                  <a:lnTo>
                    <a:pt x="109" y="270"/>
                  </a:lnTo>
                  <a:lnTo>
                    <a:pt x="99" y="285"/>
                  </a:lnTo>
                  <a:lnTo>
                    <a:pt x="93" y="304"/>
                  </a:lnTo>
                  <a:lnTo>
                    <a:pt x="93" y="207"/>
                  </a:lnTo>
                  <a:lnTo>
                    <a:pt x="95" y="207"/>
                  </a:lnTo>
                  <a:lnTo>
                    <a:pt x="102" y="205"/>
                  </a:lnTo>
                  <a:lnTo>
                    <a:pt x="111" y="204"/>
                  </a:lnTo>
                  <a:lnTo>
                    <a:pt x="122" y="200"/>
                  </a:lnTo>
                  <a:lnTo>
                    <a:pt x="134" y="195"/>
                  </a:lnTo>
                  <a:lnTo>
                    <a:pt x="147" y="185"/>
                  </a:lnTo>
                  <a:lnTo>
                    <a:pt x="156" y="173"/>
                  </a:lnTo>
                  <a:lnTo>
                    <a:pt x="163" y="155"/>
                  </a:lnTo>
                  <a:lnTo>
                    <a:pt x="165" y="134"/>
                  </a:lnTo>
                  <a:lnTo>
                    <a:pt x="163" y="134"/>
                  </a:lnTo>
                  <a:lnTo>
                    <a:pt x="157" y="134"/>
                  </a:lnTo>
                  <a:lnTo>
                    <a:pt x="149" y="135"/>
                  </a:lnTo>
                  <a:lnTo>
                    <a:pt x="140" y="137"/>
                  </a:lnTo>
                  <a:lnTo>
                    <a:pt x="129" y="142"/>
                  </a:lnTo>
                  <a:lnTo>
                    <a:pt x="118" y="150"/>
                  </a:lnTo>
                  <a:lnTo>
                    <a:pt x="107" y="162"/>
                  </a:lnTo>
                  <a:lnTo>
                    <a:pt x="99" y="178"/>
                  </a:lnTo>
                  <a:lnTo>
                    <a:pt x="93" y="201"/>
                  </a:lnTo>
                  <a:lnTo>
                    <a:pt x="93" y="83"/>
                  </a:lnTo>
                  <a:lnTo>
                    <a:pt x="95" y="83"/>
                  </a:lnTo>
                  <a:lnTo>
                    <a:pt x="101" y="83"/>
                  </a:lnTo>
                  <a:lnTo>
                    <a:pt x="110" y="81"/>
                  </a:lnTo>
                  <a:lnTo>
                    <a:pt x="122" y="77"/>
                  </a:lnTo>
                  <a:lnTo>
                    <a:pt x="134" y="73"/>
                  </a:lnTo>
                  <a:lnTo>
                    <a:pt x="147" y="65"/>
                  </a:lnTo>
                  <a:lnTo>
                    <a:pt x="157" y="54"/>
                  </a:lnTo>
                  <a:lnTo>
                    <a:pt x="167" y="41"/>
                  </a:lnTo>
                  <a:lnTo>
                    <a:pt x="174" y="23"/>
                  </a:lnTo>
                  <a:lnTo>
                    <a:pt x="175" y="0"/>
                  </a:lnTo>
                  <a:lnTo>
                    <a:pt x="174" y="0"/>
                  </a:lnTo>
                  <a:lnTo>
                    <a:pt x="167" y="0"/>
                  </a:lnTo>
                  <a:lnTo>
                    <a:pt x="157" y="2"/>
                  </a:lnTo>
                  <a:lnTo>
                    <a:pt x="145" y="4"/>
                  </a:lnTo>
                  <a:lnTo>
                    <a:pt x="133" y="10"/>
                  </a:lnTo>
                  <a:lnTo>
                    <a:pt x="120" y="19"/>
                  </a:lnTo>
                  <a:lnTo>
                    <a:pt x="107" y="33"/>
                  </a:lnTo>
                  <a:lnTo>
                    <a:pt x="97" y="52"/>
                  </a:lnTo>
                  <a:lnTo>
                    <a:pt x="87" y="77"/>
                  </a:lnTo>
                  <a:lnTo>
                    <a:pt x="87" y="75"/>
                  </a:lnTo>
                  <a:lnTo>
                    <a:pt x="85" y="68"/>
                  </a:lnTo>
                  <a:lnTo>
                    <a:pt x="80" y="58"/>
                  </a:lnTo>
                  <a:lnTo>
                    <a:pt x="75" y="46"/>
                  </a:lnTo>
                  <a:lnTo>
                    <a:pt x="66" y="33"/>
                  </a:lnTo>
                  <a:lnTo>
                    <a:pt x="55" y="21"/>
                  </a:lnTo>
                  <a:lnTo>
                    <a:pt x="40" y="10"/>
                  </a:lnTo>
                  <a:lnTo>
                    <a:pt x="22" y="3"/>
                  </a:lnTo>
                  <a:lnTo>
                    <a:pt x="0" y="0"/>
                  </a:lnTo>
                  <a:lnTo>
                    <a:pt x="1" y="3"/>
                  </a:lnTo>
                  <a:lnTo>
                    <a:pt x="1" y="10"/>
                  </a:lnTo>
                  <a:lnTo>
                    <a:pt x="4" y="18"/>
                  </a:lnTo>
                  <a:lnTo>
                    <a:pt x="6" y="30"/>
                  </a:lnTo>
                  <a:lnTo>
                    <a:pt x="12" y="42"/>
                  </a:lnTo>
                  <a:lnTo>
                    <a:pt x="20" y="54"/>
                  </a:lnTo>
                  <a:lnTo>
                    <a:pt x="31" y="65"/>
                  </a:lnTo>
                  <a:lnTo>
                    <a:pt x="44" y="75"/>
                  </a:lnTo>
                  <a:lnTo>
                    <a:pt x="62" y="81"/>
                  </a:lnTo>
                  <a:lnTo>
                    <a:pt x="82" y="83"/>
                  </a:lnTo>
                  <a:lnTo>
                    <a:pt x="82" y="238"/>
                  </a:lnTo>
                  <a:lnTo>
                    <a:pt x="82" y="235"/>
                  </a:lnTo>
                  <a:lnTo>
                    <a:pt x="80" y="228"/>
                  </a:lnTo>
                  <a:lnTo>
                    <a:pt x="78" y="217"/>
                  </a:lnTo>
                  <a:lnTo>
                    <a:pt x="72" y="207"/>
                  </a:lnTo>
                  <a:lnTo>
                    <a:pt x="66" y="196"/>
                  </a:lnTo>
                  <a:lnTo>
                    <a:pt x="55" y="185"/>
                  </a:lnTo>
                  <a:lnTo>
                    <a:pt x="40" y="178"/>
                  </a:lnTo>
                  <a:lnTo>
                    <a:pt x="21" y="176"/>
                  </a:lnTo>
                  <a:lnTo>
                    <a:pt x="21" y="178"/>
                  </a:lnTo>
                  <a:lnTo>
                    <a:pt x="22" y="185"/>
                  </a:lnTo>
                  <a:lnTo>
                    <a:pt x="24" y="195"/>
                  </a:lnTo>
                  <a:lnTo>
                    <a:pt x="28" y="205"/>
                  </a:lnTo>
                  <a:lnTo>
                    <a:pt x="33" y="217"/>
                  </a:lnTo>
                  <a:lnTo>
                    <a:pt x="41" y="230"/>
                  </a:lnTo>
                  <a:lnTo>
                    <a:pt x="52" y="239"/>
                  </a:lnTo>
                  <a:lnTo>
                    <a:pt x="66" y="246"/>
                  </a:lnTo>
                  <a:lnTo>
                    <a:pt x="82" y="247"/>
                  </a:lnTo>
                  <a:lnTo>
                    <a:pt x="82" y="402"/>
                  </a:lnTo>
                  <a:lnTo>
                    <a:pt x="93" y="402"/>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1058" name="Freeform 17"/>
            <p:cNvSpPr/>
            <p:nvPr/>
          </p:nvSpPr>
          <p:spPr>
            <a:xfrm>
              <a:off x="2161" y="216"/>
              <a:ext cx="97" cy="373"/>
            </a:xfrm>
            <a:custGeom>
              <a:avLst/>
              <a:gdLst/>
              <a:ahLst/>
              <a:cxnLst>
                <a:cxn ang="0">
                  <a:pos x="52" y="237"/>
                </a:cxn>
                <a:cxn ang="0">
                  <a:pos x="59" y="237"/>
                </a:cxn>
                <a:cxn ang="0">
                  <a:pos x="74" y="232"/>
                </a:cxn>
                <a:cxn ang="0">
                  <a:pos x="90" y="218"/>
                </a:cxn>
                <a:cxn ang="0">
                  <a:pos x="97" y="193"/>
                </a:cxn>
                <a:cxn ang="0">
                  <a:pos x="89" y="193"/>
                </a:cxn>
                <a:cxn ang="0">
                  <a:pos x="71" y="197"/>
                </a:cxn>
                <a:cxn ang="0">
                  <a:pos x="56" y="215"/>
                </a:cxn>
                <a:cxn ang="0">
                  <a:pos x="52" y="147"/>
                </a:cxn>
                <a:cxn ang="0">
                  <a:pos x="59" y="147"/>
                </a:cxn>
                <a:cxn ang="0">
                  <a:pos x="74" y="141"/>
                </a:cxn>
                <a:cxn ang="0">
                  <a:pos x="90" y="128"/>
                </a:cxn>
                <a:cxn ang="0">
                  <a:pos x="97" y="102"/>
                </a:cxn>
                <a:cxn ang="0">
                  <a:pos x="89" y="102"/>
                </a:cxn>
                <a:cxn ang="0">
                  <a:pos x="71" y="109"/>
                </a:cxn>
                <a:cxn ang="0">
                  <a:pos x="56" y="126"/>
                </a:cxn>
                <a:cxn ang="0">
                  <a:pos x="52" y="46"/>
                </a:cxn>
                <a:cxn ang="0">
                  <a:pos x="51" y="37"/>
                </a:cxn>
                <a:cxn ang="0">
                  <a:pos x="45" y="23"/>
                </a:cxn>
                <a:cxn ang="0">
                  <a:pos x="32" y="6"/>
                </a:cxn>
                <a:cxn ang="0">
                  <a:pos x="6" y="0"/>
                </a:cxn>
                <a:cxn ang="0">
                  <a:pos x="8" y="9"/>
                </a:cxn>
                <a:cxn ang="0">
                  <a:pos x="16" y="27"/>
                </a:cxn>
                <a:cxn ang="0">
                  <a:pos x="33" y="43"/>
                </a:cxn>
                <a:cxn ang="0">
                  <a:pos x="45" y="113"/>
                </a:cxn>
                <a:cxn ang="0">
                  <a:pos x="45" y="106"/>
                </a:cxn>
                <a:cxn ang="0">
                  <a:pos x="40" y="90"/>
                </a:cxn>
                <a:cxn ang="0">
                  <a:pos x="27" y="75"/>
                </a:cxn>
                <a:cxn ang="0">
                  <a:pos x="1" y="67"/>
                </a:cxn>
                <a:cxn ang="0">
                  <a:pos x="0" y="75"/>
                </a:cxn>
                <a:cxn ang="0">
                  <a:pos x="2" y="91"/>
                </a:cxn>
                <a:cxn ang="0">
                  <a:pos x="14" y="109"/>
                </a:cxn>
                <a:cxn ang="0">
                  <a:pos x="45" y="118"/>
                </a:cxn>
                <a:cxn ang="0">
                  <a:pos x="45" y="207"/>
                </a:cxn>
                <a:cxn ang="0">
                  <a:pos x="43" y="195"/>
                </a:cxn>
                <a:cxn ang="0">
                  <a:pos x="33" y="182"/>
                </a:cxn>
                <a:cxn ang="0">
                  <a:pos x="12" y="175"/>
                </a:cxn>
                <a:cxn ang="0">
                  <a:pos x="10" y="182"/>
                </a:cxn>
                <a:cxn ang="0">
                  <a:pos x="13" y="197"/>
                </a:cxn>
                <a:cxn ang="0">
                  <a:pos x="29" y="211"/>
                </a:cxn>
                <a:cxn ang="0">
                  <a:pos x="45" y="373"/>
                </a:cxn>
              </a:cxnLst>
              <a:rect l="0" t="0" r="0" b="0"/>
              <a:pathLst>
                <a:path w="97" h="373">
                  <a:moveTo>
                    <a:pt x="52" y="373"/>
                  </a:moveTo>
                  <a:lnTo>
                    <a:pt x="52" y="237"/>
                  </a:lnTo>
                  <a:lnTo>
                    <a:pt x="54" y="237"/>
                  </a:lnTo>
                  <a:lnTo>
                    <a:pt x="59" y="237"/>
                  </a:lnTo>
                  <a:lnTo>
                    <a:pt x="66" y="236"/>
                  </a:lnTo>
                  <a:lnTo>
                    <a:pt x="74" y="232"/>
                  </a:lnTo>
                  <a:lnTo>
                    <a:pt x="82" y="226"/>
                  </a:lnTo>
                  <a:lnTo>
                    <a:pt x="90" y="218"/>
                  </a:lnTo>
                  <a:lnTo>
                    <a:pt x="95" y="207"/>
                  </a:lnTo>
                  <a:lnTo>
                    <a:pt x="97" y="193"/>
                  </a:lnTo>
                  <a:lnTo>
                    <a:pt x="94" y="193"/>
                  </a:lnTo>
                  <a:lnTo>
                    <a:pt x="89" y="193"/>
                  </a:lnTo>
                  <a:lnTo>
                    <a:pt x="81" y="194"/>
                  </a:lnTo>
                  <a:lnTo>
                    <a:pt x="71" y="197"/>
                  </a:lnTo>
                  <a:lnTo>
                    <a:pt x="63" y="205"/>
                  </a:lnTo>
                  <a:lnTo>
                    <a:pt x="56" y="215"/>
                  </a:lnTo>
                  <a:lnTo>
                    <a:pt x="52" y="232"/>
                  </a:lnTo>
                  <a:lnTo>
                    <a:pt x="52" y="147"/>
                  </a:lnTo>
                  <a:lnTo>
                    <a:pt x="54" y="147"/>
                  </a:lnTo>
                  <a:lnTo>
                    <a:pt x="59" y="147"/>
                  </a:lnTo>
                  <a:lnTo>
                    <a:pt x="66" y="144"/>
                  </a:lnTo>
                  <a:lnTo>
                    <a:pt x="74" y="141"/>
                  </a:lnTo>
                  <a:lnTo>
                    <a:pt x="82" y="136"/>
                  </a:lnTo>
                  <a:lnTo>
                    <a:pt x="90" y="128"/>
                  </a:lnTo>
                  <a:lnTo>
                    <a:pt x="95" y="117"/>
                  </a:lnTo>
                  <a:lnTo>
                    <a:pt x="97" y="102"/>
                  </a:lnTo>
                  <a:lnTo>
                    <a:pt x="94" y="102"/>
                  </a:lnTo>
                  <a:lnTo>
                    <a:pt x="89" y="102"/>
                  </a:lnTo>
                  <a:lnTo>
                    <a:pt x="81" y="105"/>
                  </a:lnTo>
                  <a:lnTo>
                    <a:pt x="71" y="109"/>
                  </a:lnTo>
                  <a:lnTo>
                    <a:pt x="63" y="116"/>
                  </a:lnTo>
                  <a:lnTo>
                    <a:pt x="56" y="126"/>
                  </a:lnTo>
                  <a:lnTo>
                    <a:pt x="52" y="141"/>
                  </a:lnTo>
                  <a:lnTo>
                    <a:pt x="52" y="46"/>
                  </a:lnTo>
                  <a:lnTo>
                    <a:pt x="51" y="43"/>
                  </a:lnTo>
                  <a:lnTo>
                    <a:pt x="51" y="37"/>
                  </a:lnTo>
                  <a:lnTo>
                    <a:pt x="49" y="31"/>
                  </a:lnTo>
                  <a:lnTo>
                    <a:pt x="45" y="23"/>
                  </a:lnTo>
                  <a:lnTo>
                    <a:pt x="40" y="15"/>
                  </a:lnTo>
                  <a:lnTo>
                    <a:pt x="32" y="6"/>
                  </a:lnTo>
                  <a:lnTo>
                    <a:pt x="21" y="2"/>
                  </a:lnTo>
                  <a:lnTo>
                    <a:pt x="6" y="0"/>
                  </a:lnTo>
                  <a:lnTo>
                    <a:pt x="6" y="2"/>
                  </a:lnTo>
                  <a:lnTo>
                    <a:pt x="8" y="9"/>
                  </a:lnTo>
                  <a:lnTo>
                    <a:pt x="12" y="17"/>
                  </a:lnTo>
                  <a:lnTo>
                    <a:pt x="16" y="27"/>
                  </a:lnTo>
                  <a:lnTo>
                    <a:pt x="23" y="36"/>
                  </a:lnTo>
                  <a:lnTo>
                    <a:pt x="33" y="43"/>
                  </a:lnTo>
                  <a:lnTo>
                    <a:pt x="45" y="46"/>
                  </a:lnTo>
                  <a:lnTo>
                    <a:pt x="45" y="113"/>
                  </a:lnTo>
                  <a:lnTo>
                    <a:pt x="45" y="112"/>
                  </a:lnTo>
                  <a:lnTo>
                    <a:pt x="45" y="106"/>
                  </a:lnTo>
                  <a:lnTo>
                    <a:pt x="44" y="98"/>
                  </a:lnTo>
                  <a:lnTo>
                    <a:pt x="40" y="90"/>
                  </a:lnTo>
                  <a:lnTo>
                    <a:pt x="35" y="82"/>
                  </a:lnTo>
                  <a:lnTo>
                    <a:pt x="27" y="75"/>
                  </a:lnTo>
                  <a:lnTo>
                    <a:pt x="16" y="70"/>
                  </a:lnTo>
                  <a:lnTo>
                    <a:pt x="1" y="67"/>
                  </a:lnTo>
                  <a:lnTo>
                    <a:pt x="0" y="70"/>
                  </a:lnTo>
                  <a:lnTo>
                    <a:pt x="0" y="75"/>
                  </a:lnTo>
                  <a:lnTo>
                    <a:pt x="0" y="82"/>
                  </a:lnTo>
                  <a:lnTo>
                    <a:pt x="2" y="91"/>
                  </a:lnTo>
                  <a:lnTo>
                    <a:pt x="6" y="100"/>
                  </a:lnTo>
                  <a:lnTo>
                    <a:pt x="14" y="109"/>
                  </a:lnTo>
                  <a:lnTo>
                    <a:pt x="28" y="114"/>
                  </a:lnTo>
                  <a:lnTo>
                    <a:pt x="45" y="118"/>
                  </a:lnTo>
                  <a:lnTo>
                    <a:pt x="45" y="209"/>
                  </a:lnTo>
                  <a:lnTo>
                    <a:pt x="45" y="207"/>
                  </a:lnTo>
                  <a:lnTo>
                    <a:pt x="45" y="202"/>
                  </a:lnTo>
                  <a:lnTo>
                    <a:pt x="43" y="195"/>
                  </a:lnTo>
                  <a:lnTo>
                    <a:pt x="40" y="188"/>
                  </a:lnTo>
                  <a:lnTo>
                    <a:pt x="33" y="182"/>
                  </a:lnTo>
                  <a:lnTo>
                    <a:pt x="24" y="178"/>
                  </a:lnTo>
                  <a:lnTo>
                    <a:pt x="12" y="175"/>
                  </a:lnTo>
                  <a:lnTo>
                    <a:pt x="12" y="178"/>
                  </a:lnTo>
                  <a:lnTo>
                    <a:pt x="10" y="182"/>
                  </a:lnTo>
                  <a:lnTo>
                    <a:pt x="10" y="188"/>
                  </a:lnTo>
                  <a:lnTo>
                    <a:pt x="13" y="197"/>
                  </a:lnTo>
                  <a:lnTo>
                    <a:pt x="20" y="205"/>
                  </a:lnTo>
                  <a:lnTo>
                    <a:pt x="29" y="211"/>
                  </a:lnTo>
                  <a:lnTo>
                    <a:pt x="45" y="215"/>
                  </a:lnTo>
                  <a:lnTo>
                    <a:pt x="45" y="373"/>
                  </a:lnTo>
                  <a:lnTo>
                    <a:pt x="52" y="373"/>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sp>
          <p:nvSpPr>
            <p:cNvPr id="1059" name="Freeform 18"/>
            <p:cNvSpPr/>
            <p:nvPr/>
          </p:nvSpPr>
          <p:spPr>
            <a:xfrm>
              <a:off x="2708" y="216"/>
              <a:ext cx="97" cy="373"/>
            </a:xfrm>
            <a:custGeom>
              <a:avLst/>
              <a:gdLst/>
              <a:ahLst/>
              <a:cxnLst>
                <a:cxn ang="0">
                  <a:pos x="51" y="237"/>
                </a:cxn>
                <a:cxn ang="0">
                  <a:pos x="60" y="237"/>
                </a:cxn>
                <a:cxn ang="0">
                  <a:pos x="74" y="232"/>
                </a:cxn>
                <a:cxn ang="0">
                  <a:pos x="91" y="218"/>
                </a:cxn>
                <a:cxn ang="0">
                  <a:pos x="97" y="193"/>
                </a:cxn>
                <a:cxn ang="0">
                  <a:pos x="89" y="193"/>
                </a:cxn>
                <a:cxn ang="0">
                  <a:pos x="72" y="197"/>
                </a:cxn>
                <a:cxn ang="0">
                  <a:pos x="55" y="215"/>
                </a:cxn>
                <a:cxn ang="0">
                  <a:pos x="51" y="147"/>
                </a:cxn>
                <a:cxn ang="0">
                  <a:pos x="60" y="147"/>
                </a:cxn>
                <a:cxn ang="0">
                  <a:pos x="74" y="141"/>
                </a:cxn>
                <a:cxn ang="0">
                  <a:pos x="91" y="128"/>
                </a:cxn>
                <a:cxn ang="0">
                  <a:pos x="97" y="102"/>
                </a:cxn>
                <a:cxn ang="0">
                  <a:pos x="89" y="102"/>
                </a:cxn>
                <a:cxn ang="0">
                  <a:pos x="72" y="109"/>
                </a:cxn>
                <a:cxn ang="0">
                  <a:pos x="55" y="126"/>
                </a:cxn>
                <a:cxn ang="0">
                  <a:pos x="51" y="46"/>
                </a:cxn>
                <a:cxn ang="0">
                  <a:pos x="51" y="37"/>
                </a:cxn>
                <a:cxn ang="0">
                  <a:pos x="46" y="23"/>
                </a:cxn>
                <a:cxn ang="0">
                  <a:pos x="33" y="6"/>
                </a:cxn>
                <a:cxn ang="0">
                  <a:pos x="7" y="0"/>
                </a:cxn>
                <a:cxn ang="0">
                  <a:pos x="8" y="9"/>
                </a:cxn>
                <a:cxn ang="0">
                  <a:pos x="16" y="27"/>
                </a:cxn>
                <a:cxn ang="0">
                  <a:pos x="34" y="43"/>
                </a:cxn>
                <a:cxn ang="0">
                  <a:pos x="46" y="113"/>
                </a:cxn>
                <a:cxn ang="0">
                  <a:pos x="46" y="106"/>
                </a:cxn>
                <a:cxn ang="0">
                  <a:pos x="41" y="90"/>
                </a:cxn>
                <a:cxn ang="0">
                  <a:pos x="27" y="75"/>
                </a:cxn>
                <a:cxn ang="0">
                  <a:pos x="0" y="67"/>
                </a:cxn>
                <a:cxn ang="0">
                  <a:pos x="0" y="75"/>
                </a:cxn>
                <a:cxn ang="0">
                  <a:pos x="3" y="91"/>
                </a:cxn>
                <a:cxn ang="0">
                  <a:pos x="15" y="109"/>
                </a:cxn>
                <a:cxn ang="0">
                  <a:pos x="46" y="118"/>
                </a:cxn>
                <a:cxn ang="0">
                  <a:pos x="46" y="207"/>
                </a:cxn>
                <a:cxn ang="0">
                  <a:pos x="43" y="195"/>
                </a:cxn>
                <a:cxn ang="0">
                  <a:pos x="34" y="182"/>
                </a:cxn>
                <a:cxn ang="0">
                  <a:pos x="12" y="175"/>
                </a:cxn>
                <a:cxn ang="0">
                  <a:pos x="11" y="182"/>
                </a:cxn>
                <a:cxn ang="0">
                  <a:pos x="14" y="197"/>
                </a:cxn>
                <a:cxn ang="0">
                  <a:pos x="30" y="211"/>
                </a:cxn>
                <a:cxn ang="0">
                  <a:pos x="46" y="373"/>
                </a:cxn>
              </a:cxnLst>
              <a:rect l="0" t="0" r="0" b="0"/>
              <a:pathLst>
                <a:path w="97" h="373">
                  <a:moveTo>
                    <a:pt x="51" y="373"/>
                  </a:moveTo>
                  <a:lnTo>
                    <a:pt x="51" y="237"/>
                  </a:lnTo>
                  <a:lnTo>
                    <a:pt x="54" y="237"/>
                  </a:lnTo>
                  <a:lnTo>
                    <a:pt x="60" y="237"/>
                  </a:lnTo>
                  <a:lnTo>
                    <a:pt x="66" y="236"/>
                  </a:lnTo>
                  <a:lnTo>
                    <a:pt x="74" y="232"/>
                  </a:lnTo>
                  <a:lnTo>
                    <a:pt x="82" y="226"/>
                  </a:lnTo>
                  <a:lnTo>
                    <a:pt x="91" y="218"/>
                  </a:lnTo>
                  <a:lnTo>
                    <a:pt x="95" y="207"/>
                  </a:lnTo>
                  <a:lnTo>
                    <a:pt x="97" y="193"/>
                  </a:lnTo>
                  <a:lnTo>
                    <a:pt x="95" y="193"/>
                  </a:lnTo>
                  <a:lnTo>
                    <a:pt x="89" y="193"/>
                  </a:lnTo>
                  <a:lnTo>
                    <a:pt x="81" y="194"/>
                  </a:lnTo>
                  <a:lnTo>
                    <a:pt x="72" y="197"/>
                  </a:lnTo>
                  <a:lnTo>
                    <a:pt x="64" y="205"/>
                  </a:lnTo>
                  <a:lnTo>
                    <a:pt x="55" y="215"/>
                  </a:lnTo>
                  <a:lnTo>
                    <a:pt x="51" y="232"/>
                  </a:lnTo>
                  <a:lnTo>
                    <a:pt x="51" y="147"/>
                  </a:lnTo>
                  <a:lnTo>
                    <a:pt x="54" y="147"/>
                  </a:lnTo>
                  <a:lnTo>
                    <a:pt x="60" y="147"/>
                  </a:lnTo>
                  <a:lnTo>
                    <a:pt x="66" y="144"/>
                  </a:lnTo>
                  <a:lnTo>
                    <a:pt x="74" y="141"/>
                  </a:lnTo>
                  <a:lnTo>
                    <a:pt x="82" y="136"/>
                  </a:lnTo>
                  <a:lnTo>
                    <a:pt x="91" y="128"/>
                  </a:lnTo>
                  <a:lnTo>
                    <a:pt x="95" y="117"/>
                  </a:lnTo>
                  <a:lnTo>
                    <a:pt x="97" y="102"/>
                  </a:lnTo>
                  <a:lnTo>
                    <a:pt x="95" y="102"/>
                  </a:lnTo>
                  <a:lnTo>
                    <a:pt x="89" y="102"/>
                  </a:lnTo>
                  <a:lnTo>
                    <a:pt x="81" y="105"/>
                  </a:lnTo>
                  <a:lnTo>
                    <a:pt x="72" y="109"/>
                  </a:lnTo>
                  <a:lnTo>
                    <a:pt x="64" y="116"/>
                  </a:lnTo>
                  <a:lnTo>
                    <a:pt x="55" y="126"/>
                  </a:lnTo>
                  <a:lnTo>
                    <a:pt x="51" y="141"/>
                  </a:lnTo>
                  <a:lnTo>
                    <a:pt x="51" y="46"/>
                  </a:lnTo>
                  <a:lnTo>
                    <a:pt x="51" y="43"/>
                  </a:lnTo>
                  <a:lnTo>
                    <a:pt x="51" y="37"/>
                  </a:lnTo>
                  <a:lnTo>
                    <a:pt x="49" y="31"/>
                  </a:lnTo>
                  <a:lnTo>
                    <a:pt x="46" y="23"/>
                  </a:lnTo>
                  <a:lnTo>
                    <a:pt x="41" y="15"/>
                  </a:lnTo>
                  <a:lnTo>
                    <a:pt x="33" y="6"/>
                  </a:lnTo>
                  <a:lnTo>
                    <a:pt x="22" y="2"/>
                  </a:lnTo>
                  <a:lnTo>
                    <a:pt x="7" y="0"/>
                  </a:lnTo>
                  <a:lnTo>
                    <a:pt x="7" y="2"/>
                  </a:lnTo>
                  <a:lnTo>
                    <a:pt x="8" y="9"/>
                  </a:lnTo>
                  <a:lnTo>
                    <a:pt x="11" y="17"/>
                  </a:lnTo>
                  <a:lnTo>
                    <a:pt x="16" y="27"/>
                  </a:lnTo>
                  <a:lnTo>
                    <a:pt x="23" y="36"/>
                  </a:lnTo>
                  <a:lnTo>
                    <a:pt x="34" y="43"/>
                  </a:lnTo>
                  <a:lnTo>
                    <a:pt x="46" y="46"/>
                  </a:lnTo>
                  <a:lnTo>
                    <a:pt x="46" y="113"/>
                  </a:lnTo>
                  <a:lnTo>
                    <a:pt x="46" y="112"/>
                  </a:lnTo>
                  <a:lnTo>
                    <a:pt x="46" y="106"/>
                  </a:lnTo>
                  <a:lnTo>
                    <a:pt x="43" y="98"/>
                  </a:lnTo>
                  <a:lnTo>
                    <a:pt x="41" y="90"/>
                  </a:lnTo>
                  <a:lnTo>
                    <a:pt x="35" y="82"/>
                  </a:lnTo>
                  <a:lnTo>
                    <a:pt x="27" y="75"/>
                  </a:lnTo>
                  <a:lnTo>
                    <a:pt x="16" y="70"/>
                  </a:lnTo>
                  <a:lnTo>
                    <a:pt x="0" y="67"/>
                  </a:lnTo>
                  <a:lnTo>
                    <a:pt x="0" y="70"/>
                  </a:lnTo>
                  <a:lnTo>
                    <a:pt x="0" y="75"/>
                  </a:lnTo>
                  <a:lnTo>
                    <a:pt x="0" y="82"/>
                  </a:lnTo>
                  <a:lnTo>
                    <a:pt x="3" y="91"/>
                  </a:lnTo>
                  <a:lnTo>
                    <a:pt x="7" y="100"/>
                  </a:lnTo>
                  <a:lnTo>
                    <a:pt x="15" y="109"/>
                  </a:lnTo>
                  <a:lnTo>
                    <a:pt x="28" y="114"/>
                  </a:lnTo>
                  <a:lnTo>
                    <a:pt x="46" y="118"/>
                  </a:lnTo>
                  <a:lnTo>
                    <a:pt x="46" y="209"/>
                  </a:lnTo>
                  <a:lnTo>
                    <a:pt x="46" y="207"/>
                  </a:lnTo>
                  <a:lnTo>
                    <a:pt x="45" y="202"/>
                  </a:lnTo>
                  <a:lnTo>
                    <a:pt x="43" y="195"/>
                  </a:lnTo>
                  <a:lnTo>
                    <a:pt x="39" y="188"/>
                  </a:lnTo>
                  <a:lnTo>
                    <a:pt x="34" y="182"/>
                  </a:lnTo>
                  <a:lnTo>
                    <a:pt x="24" y="178"/>
                  </a:lnTo>
                  <a:lnTo>
                    <a:pt x="12" y="175"/>
                  </a:lnTo>
                  <a:lnTo>
                    <a:pt x="12" y="178"/>
                  </a:lnTo>
                  <a:lnTo>
                    <a:pt x="11" y="182"/>
                  </a:lnTo>
                  <a:lnTo>
                    <a:pt x="11" y="188"/>
                  </a:lnTo>
                  <a:lnTo>
                    <a:pt x="14" y="197"/>
                  </a:lnTo>
                  <a:lnTo>
                    <a:pt x="19" y="205"/>
                  </a:lnTo>
                  <a:lnTo>
                    <a:pt x="30" y="211"/>
                  </a:lnTo>
                  <a:lnTo>
                    <a:pt x="46" y="215"/>
                  </a:lnTo>
                  <a:lnTo>
                    <a:pt x="46" y="373"/>
                  </a:lnTo>
                  <a:lnTo>
                    <a:pt x="51" y="373"/>
                  </a:lnTo>
                  <a:close/>
                </a:path>
              </a:pathLst>
            </a:custGeom>
            <a:solidFill>
              <a:srgbClr val="D7D7D7">
                <a:alpha val="100000"/>
              </a:srgbClr>
            </a:solidFill>
            <a:ln w="0" cap="flat" cmpd="sng">
              <a:solidFill>
                <a:srgbClr val="D7D7D7">
                  <a:alpha val="100000"/>
                </a:srgbClr>
              </a:solidFill>
              <a:prstDash val="solid"/>
              <a:round/>
              <a:headEnd type="none" w="med" len="med"/>
              <a:tailEnd type="none" w="med" len="med"/>
            </a:ln>
          </p:spPr>
          <p:txBody>
            <a:bodyPr/>
            <a:lstStyle/>
            <a:p>
              <a:endParaRPr lang="zh-CN" altLang="en-US"/>
            </a:p>
          </p:txBody>
        </p:sp>
      </p:grpSp>
      <p:sp>
        <p:nvSpPr>
          <p:cNvPr id="1027" name="Freeform 19"/>
          <p:cNvSpPr/>
          <p:nvPr/>
        </p:nvSpPr>
        <p:spPr>
          <a:xfrm>
            <a:off x="95250" y="6446838"/>
            <a:ext cx="8970963" cy="31432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0" y="0"/>
              </a:cxn>
              <a:cxn ang="0">
                <a:pos x="2147483646" y="2147483646"/>
              </a:cxn>
            </a:cxnLst>
            <a:rect l="0" t="0" r="0" b="0"/>
            <a:pathLst>
              <a:path w="5651" h="198">
                <a:moveTo>
                  <a:pt x="4" y="198"/>
                </a:moveTo>
                <a:lnTo>
                  <a:pt x="5651" y="198"/>
                </a:lnTo>
                <a:lnTo>
                  <a:pt x="5646" y="94"/>
                </a:lnTo>
                <a:lnTo>
                  <a:pt x="1491" y="94"/>
                </a:lnTo>
                <a:lnTo>
                  <a:pt x="1343" y="2"/>
                </a:lnTo>
                <a:lnTo>
                  <a:pt x="0" y="0"/>
                </a:lnTo>
                <a:lnTo>
                  <a:pt x="4" y="198"/>
                </a:lnTo>
                <a:close/>
              </a:path>
            </a:pathLst>
          </a:custGeom>
          <a:solidFill>
            <a:schemeClr val="tx1">
              <a:alpha val="100000"/>
            </a:schemeClr>
          </a:solidFill>
          <a:ln w="9525">
            <a:noFill/>
          </a:ln>
        </p:spPr>
        <p:txBody>
          <a:bodyPr/>
          <a:lstStyle/>
          <a:p>
            <a:endParaRPr lang="zh-CN" altLang="en-US"/>
          </a:p>
        </p:txBody>
      </p:sp>
      <p:sp>
        <p:nvSpPr>
          <p:cNvPr id="1028" name="Freeform 20"/>
          <p:cNvSpPr/>
          <p:nvPr/>
        </p:nvSpPr>
        <p:spPr>
          <a:xfrm>
            <a:off x="95250" y="6491288"/>
            <a:ext cx="8975725" cy="279400"/>
          </a:xfrm>
          <a:custGeom>
            <a:avLst/>
            <a:gdLst/>
            <a:ahLst/>
            <a:cxnLst>
              <a:cxn ang="0">
                <a:pos x="0" y="2147483646"/>
              </a:cxn>
              <a:cxn ang="0">
                <a:pos x="2147483646" y="2147483646"/>
              </a:cxn>
              <a:cxn ang="0">
                <a:pos x="2147483646" y="2147483646"/>
              </a:cxn>
              <a:cxn ang="0">
                <a:pos x="2147483646" y="2147483646"/>
              </a:cxn>
              <a:cxn ang="0">
                <a:pos x="2147483646" y="2147483646"/>
              </a:cxn>
              <a:cxn ang="0">
                <a:pos x="0" y="0"/>
              </a:cxn>
              <a:cxn ang="0">
                <a:pos x="0" y="2147483646"/>
              </a:cxn>
            </a:cxnLst>
            <a:rect l="0" t="0" r="0" b="0"/>
            <a:pathLst>
              <a:path w="5650" h="176">
                <a:moveTo>
                  <a:pt x="0" y="176"/>
                </a:moveTo>
                <a:lnTo>
                  <a:pt x="5650" y="169"/>
                </a:lnTo>
                <a:lnTo>
                  <a:pt x="5646" y="95"/>
                </a:lnTo>
                <a:lnTo>
                  <a:pt x="1478" y="95"/>
                </a:lnTo>
                <a:lnTo>
                  <a:pt x="1317" y="3"/>
                </a:lnTo>
                <a:lnTo>
                  <a:pt x="0" y="0"/>
                </a:lnTo>
                <a:lnTo>
                  <a:pt x="0" y="176"/>
                </a:lnTo>
                <a:close/>
              </a:path>
            </a:pathLst>
          </a:custGeom>
          <a:solidFill>
            <a:schemeClr val="bg1">
              <a:alpha val="100000"/>
            </a:schemeClr>
          </a:solidFill>
          <a:ln w="9525">
            <a:noFill/>
          </a:ln>
        </p:spPr>
        <p:txBody>
          <a:bodyPr/>
          <a:lstStyle/>
          <a:p>
            <a:endParaRPr lang="zh-CN" altLang="en-US"/>
          </a:p>
        </p:txBody>
      </p:sp>
      <p:sp>
        <p:nvSpPr>
          <p:cNvPr id="1029" name="Freeform 21" descr="Dark upward diagonal"/>
          <p:cNvSpPr/>
          <p:nvPr/>
        </p:nvSpPr>
        <p:spPr>
          <a:xfrm>
            <a:off x="92075" y="98425"/>
            <a:ext cx="8956675" cy="179388"/>
          </a:xfrm>
          <a:custGeom>
            <a:avLst/>
            <a:gdLst/>
            <a:ahLst/>
            <a:cxnLst>
              <a:cxn ang="0">
                <a:pos x="0" y="0"/>
              </a:cxn>
              <a:cxn ang="0">
                <a:pos x="2147483646" y="0"/>
              </a:cxn>
              <a:cxn ang="0">
                <a:pos x="2147483646" y="2147483646"/>
              </a:cxn>
              <a:cxn ang="0">
                <a:pos x="2147483646" y="2147483646"/>
              </a:cxn>
              <a:cxn ang="0">
                <a:pos x="0" y="2147483646"/>
              </a:cxn>
              <a:cxn ang="0">
                <a:pos x="0" y="0"/>
              </a:cxn>
            </a:cxnLst>
            <a:rect l="0" t="0" r="0" b="0"/>
            <a:pathLst>
              <a:path w="5639" h="113">
                <a:moveTo>
                  <a:pt x="0" y="0"/>
                </a:moveTo>
                <a:lnTo>
                  <a:pt x="5582" y="0"/>
                </a:lnTo>
                <a:cubicBezTo>
                  <a:pt x="5630" y="3"/>
                  <a:pt x="5639" y="45"/>
                  <a:pt x="5639" y="45"/>
                </a:cubicBezTo>
                <a:lnTo>
                  <a:pt x="5636" y="113"/>
                </a:lnTo>
                <a:lnTo>
                  <a:pt x="0" y="113"/>
                </a:lnTo>
                <a:lnTo>
                  <a:pt x="0" y="0"/>
                </a:lnTo>
                <a:close/>
              </a:path>
            </a:pathLst>
          </a:custGeom>
          <a:pattFill prst="dkUpDiag">
            <a:fgClr>
              <a:schemeClr val="accent1">
                <a:alpha val="100000"/>
              </a:schemeClr>
            </a:fgClr>
            <a:bgClr>
              <a:schemeClr val="bg1">
                <a:alpha val="100000"/>
              </a:schemeClr>
            </a:bgClr>
          </a:pattFill>
          <a:ln w="9525">
            <a:noFill/>
          </a:ln>
        </p:spPr>
        <p:txBody>
          <a:bodyPr/>
          <a:lstStyle/>
          <a:p>
            <a:endParaRPr lang="zh-CN" altLang="en-US"/>
          </a:p>
        </p:txBody>
      </p:sp>
      <p:sp>
        <p:nvSpPr>
          <p:cNvPr id="1030" name="Freeform 22"/>
          <p:cNvSpPr/>
          <p:nvPr/>
        </p:nvSpPr>
        <p:spPr>
          <a:xfrm>
            <a:off x="92075" y="307975"/>
            <a:ext cx="8955088" cy="938213"/>
          </a:xfrm>
          <a:custGeom>
            <a:avLst/>
            <a:gdLst/>
            <a:ahLst/>
            <a:cxnLst>
              <a:cxn ang="0">
                <a:pos x="2147483646" y="0"/>
              </a:cxn>
              <a:cxn ang="0">
                <a:pos x="0" y="0"/>
              </a:cxn>
              <a:cxn ang="0">
                <a:pos x="2147483646" y="2147483646"/>
              </a:cxn>
              <a:cxn ang="0">
                <a:pos x="2147483646" y="2147483646"/>
              </a:cxn>
              <a:cxn ang="0">
                <a:pos x="2147483646" y="2147483646"/>
              </a:cxn>
              <a:cxn ang="0">
                <a:pos x="2147483646" y="2147483646"/>
              </a:cxn>
              <a:cxn ang="0">
                <a:pos x="2147483646" y="0"/>
              </a:cxn>
            </a:cxnLst>
            <a:rect l="0" t="0" r="0" b="0"/>
            <a:pathLst>
              <a:path w="5446" h="531">
                <a:moveTo>
                  <a:pt x="5446" y="0"/>
                </a:moveTo>
                <a:lnTo>
                  <a:pt x="0" y="0"/>
                </a:lnTo>
                <a:lnTo>
                  <a:pt x="2" y="470"/>
                </a:lnTo>
                <a:lnTo>
                  <a:pt x="4078" y="474"/>
                </a:lnTo>
                <a:lnTo>
                  <a:pt x="4178" y="527"/>
                </a:lnTo>
                <a:lnTo>
                  <a:pt x="5446" y="531"/>
                </a:lnTo>
                <a:lnTo>
                  <a:pt x="5446" y="0"/>
                </a:lnTo>
                <a:close/>
              </a:path>
            </a:pathLst>
          </a:custGeom>
          <a:solidFill>
            <a:schemeClr val="tx1">
              <a:alpha val="100000"/>
            </a:schemeClr>
          </a:solidFill>
          <a:ln w="9525">
            <a:noFill/>
          </a:ln>
        </p:spPr>
        <p:txBody>
          <a:bodyPr/>
          <a:lstStyle/>
          <a:p>
            <a:endParaRPr lang="zh-CN" altLang="en-US"/>
          </a:p>
        </p:txBody>
      </p:sp>
      <p:sp>
        <p:nvSpPr>
          <p:cNvPr id="86039" name="Freeform 23"/>
          <p:cNvSpPr/>
          <p:nvPr/>
        </p:nvSpPr>
        <p:spPr bwMode="gray">
          <a:xfrm>
            <a:off x="92075" y="306388"/>
            <a:ext cx="8955088" cy="836613"/>
          </a:xfrm>
          <a:custGeom>
            <a:avLst/>
            <a:gdLst>
              <a:gd name="T0" fmla="*/ 5446 w 5446"/>
              <a:gd name="T1" fmla="*/ 0 h 531"/>
              <a:gd name="T2" fmla="*/ 0 w 5446"/>
              <a:gd name="T3" fmla="*/ 0 h 531"/>
              <a:gd name="T4" fmla="*/ 2 w 5446"/>
              <a:gd name="T5" fmla="*/ 470 h 531"/>
              <a:gd name="T6" fmla="*/ 4078 w 5446"/>
              <a:gd name="T7" fmla="*/ 474 h 531"/>
              <a:gd name="T8" fmla="*/ 4178 w 5446"/>
              <a:gd name="T9" fmla="*/ 527 h 531"/>
              <a:gd name="T10" fmla="*/ 5446 w 5446"/>
              <a:gd name="T11" fmla="*/ 531 h 531"/>
              <a:gd name="T12" fmla="*/ 5446 w 5446"/>
              <a:gd name="T13" fmla="*/ 0 h 531"/>
            </a:gdLst>
            <a:ahLst/>
            <a:cxnLst>
              <a:cxn ang="0">
                <a:pos x="T0" y="T1"/>
              </a:cxn>
              <a:cxn ang="0">
                <a:pos x="T2" y="T3"/>
              </a:cxn>
              <a:cxn ang="0">
                <a:pos x="T4" y="T5"/>
              </a:cxn>
              <a:cxn ang="0">
                <a:pos x="T6" y="T7"/>
              </a:cxn>
              <a:cxn ang="0">
                <a:pos x="T8" y="T9"/>
              </a:cxn>
              <a:cxn ang="0">
                <a:pos x="T10" y="T11"/>
              </a:cxn>
              <a:cxn ang="0">
                <a:pos x="T12" y="T13"/>
              </a:cxn>
            </a:cxnLst>
            <a:rect l="0" t="0" r="r" b="b"/>
            <a:pathLst>
              <a:path w="5446" h="531">
                <a:moveTo>
                  <a:pt x="5446" y="0"/>
                </a:moveTo>
                <a:lnTo>
                  <a:pt x="0" y="0"/>
                </a:lnTo>
                <a:lnTo>
                  <a:pt x="2" y="470"/>
                </a:lnTo>
                <a:lnTo>
                  <a:pt x="4078" y="474"/>
                </a:lnTo>
                <a:lnTo>
                  <a:pt x="4178" y="527"/>
                </a:lnTo>
                <a:lnTo>
                  <a:pt x="5446" y="531"/>
                </a:lnTo>
                <a:lnTo>
                  <a:pt x="5446" y="0"/>
                </a:lnTo>
                <a:close/>
              </a:path>
            </a:pathLst>
          </a:custGeom>
          <a:gradFill rotWithShape="0">
            <a:gsLst>
              <a:gs pos="0">
                <a:schemeClr val="bg1"/>
              </a:gs>
              <a:gs pos="100000">
                <a:schemeClr val="bg1">
                  <a:gamma/>
                  <a:tint val="66667"/>
                  <a:invGamma/>
                </a:scheme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endParaRPr>
          </a:p>
        </p:txBody>
      </p:sp>
      <p:sp>
        <p:nvSpPr>
          <p:cNvPr id="1032" name="Rectangle 24"/>
          <p:cNvSpPr>
            <a:spLocks noChangeArrowheads="1"/>
          </p:cNvSpPr>
          <p:nvPr/>
        </p:nvSpPr>
        <p:spPr bwMode="gray">
          <a:xfrm flipV="1">
            <a:off x="95250" y="6723063"/>
            <a:ext cx="8977313" cy="5556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400">
                <a:solidFill>
                  <a:schemeClr val="tx2"/>
                </a:solidFill>
                <a:latin typeface="Arial" panose="020B0604020202020204" pitchFamily="34" charset="0"/>
                <a:ea typeface="宋体" panose="02010600030101010101" pitchFamily="2" charset="-122"/>
              </a:defRPr>
            </a:lvl1pPr>
            <a:lvl2pPr marL="742950" indent="-285750">
              <a:spcBef>
                <a:spcPct val="20000"/>
              </a:spcBef>
              <a:defRPr sz="2400">
                <a:solidFill>
                  <a:schemeClr val="tx2"/>
                </a:solidFill>
                <a:latin typeface="Arial" panose="020B0604020202020204" pitchFamily="34" charset="0"/>
                <a:ea typeface="宋体" panose="02010600030101010101" pitchFamily="2" charset="-122"/>
              </a:defRPr>
            </a:lvl2pPr>
            <a:lvl3pPr marL="1143000" indent="-228600">
              <a:spcBef>
                <a:spcPct val="20000"/>
              </a:spcBef>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defRPr sz="2400">
                <a:solidFill>
                  <a:schemeClr val="tx2"/>
                </a:solidFill>
                <a:latin typeface="Arial" panose="020B0604020202020204" pitchFamily="34" charset="0"/>
                <a:ea typeface="宋体" panose="02010600030101010101" pitchFamily="2" charset="-122"/>
              </a:defRPr>
            </a:lvl4pPr>
            <a:lvl5pPr marL="2057400" indent="-228600">
              <a:spcBef>
                <a:spcPct val="20000"/>
              </a:spcBef>
              <a:defRPr sz="2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endParaRPr>
          </a:p>
        </p:txBody>
      </p:sp>
      <p:sp>
        <p:nvSpPr>
          <p:cNvPr id="1033" name="Freeform 25"/>
          <p:cNvSpPr/>
          <p:nvPr/>
        </p:nvSpPr>
        <p:spPr>
          <a:xfrm>
            <a:off x="6896100" y="1047750"/>
            <a:ext cx="2155825" cy="52388"/>
          </a:xfrm>
          <a:custGeom>
            <a:avLst/>
            <a:gdLst/>
            <a:ahLst/>
            <a:cxnLst>
              <a:cxn ang="0">
                <a:pos x="0" y="2147483646"/>
              </a:cxn>
              <a:cxn ang="0">
                <a:pos x="2147483646" y="0"/>
              </a:cxn>
              <a:cxn ang="0">
                <a:pos x="2147483646" y="2147483646"/>
              </a:cxn>
              <a:cxn ang="0">
                <a:pos x="2147483646" y="2147483646"/>
              </a:cxn>
              <a:cxn ang="0">
                <a:pos x="0" y="2147483646"/>
              </a:cxn>
            </a:cxnLst>
            <a:rect l="0" t="0" r="0" b="0"/>
            <a:pathLst>
              <a:path w="1358" h="33">
                <a:moveTo>
                  <a:pt x="0" y="2"/>
                </a:moveTo>
                <a:lnTo>
                  <a:pt x="1358" y="0"/>
                </a:lnTo>
                <a:lnTo>
                  <a:pt x="1356" y="32"/>
                </a:lnTo>
                <a:lnTo>
                  <a:pt x="60" y="33"/>
                </a:lnTo>
                <a:lnTo>
                  <a:pt x="0" y="2"/>
                </a:lnTo>
                <a:close/>
              </a:path>
            </a:pathLst>
          </a:custGeom>
          <a:solidFill>
            <a:srgbClr val="FFFFFF">
              <a:alpha val="30196"/>
            </a:srgbClr>
          </a:solidFill>
          <a:ln w="9525">
            <a:noFill/>
          </a:ln>
        </p:spPr>
        <p:txBody>
          <a:bodyPr/>
          <a:lstStyle/>
          <a:p>
            <a:endParaRPr lang="zh-CN" altLang="en-US"/>
          </a:p>
        </p:txBody>
      </p:sp>
      <p:sp>
        <p:nvSpPr>
          <p:cNvPr id="1034" name="Rectangle 26"/>
          <p:cNvSpPr>
            <a:spLocks noGrp="1"/>
          </p:cNvSpPr>
          <p:nvPr>
            <p:ph type="title"/>
          </p:nvPr>
        </p:nvSpPr>
        <p:spPr>
          <a:xfrm>
            <a:off x="457200" y="238125"/>
            <a:ext cx="6477000" cy="868363"/>
          </a:xfrm>
          <a:prstGeom prst="rect">
            <a:avLst/>
          </a:prstGeom>
          <a:noFill/>
          <a:ln w="9525">
            <a:noFill/>
          </a:ln>
        </p:spPr>
        <p:txBody>
          <a:bodyPr anchor="ctr" anchorCtr="0"/>
          <a:lstStyle/>
          <a:p>
            <a:pPr lvl="0"/>
            <a:r>
              <a:rPr lang="zh-CN" altLang="en-US" dirty="0"/>
              <a:t>单击此处编辑母版标题样式</a:t>
            </a:r>
          </a:p>
        </p:txBody>
      </p:sp>
      <p:sp>
        <p:nvSpPr>
          <p:cNvPr id="1035" name="Rectangle 27"/>
          <p:cNvSpPr>
            <a:spLocks noGrp="1"/>
          </p:cNvSpPr>
          <p:nvPr>
            <p:ph type="body" idx="1"/>
          </p:nvPr>
        </p:nvSpPr>
        <p:spPr>
          <a:xfrm>
            <a:off x="457200" y="1447800"/>
            <a:ext cx="8229600" cy="4733925"/>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6044" name="Rectangle 28"/>
          <p:cNvSpPr>
            <a:spLocks noGrp="1" noChangeArrowheads="1"/>
          </p:cNvSpPr>
          <p:nvPr>
            <p:ph type="dt" sz="half" idx="2"/>
          </p:nvPr>
        </p:nvSpPr>
        <p:spPr bwMode="gray">
          <a:xfrm>
            <a:off x="3048000" y="6311900"/>
            <a:ext cx="1712913"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spcBef>
                <a:spcPct val="0"/>
              </a:spcBef>
              <a:defRPr sz="1000">
                <a:solidFill>
                  <a:srgbClr val="000000"/>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45" name="Rectangle 29"/>
          <p:cNvSpPr>
            <a:spLocks noGrp="1" noChangeArrowheads="1"/>
          </p:cNvSpPr>
          <p:nvPr>
            <p:ph type="ftr" sz="quarter" idx="3"/>
          </p:nvPr>
        </p:nvSpPr>
        <p:spPr bwMode="gray">
          <a:xfrm>
            <a:off x="4800600" y="6324600"/>
            <a:ext cx="2311400"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spcBef>
                <a:spcPct val="0"/>
              </a:spcBef>
              <a:defRPr sz="1000">
                <a:solidFill>
                  <a:srgbClr val="000000"/>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46" name="Rectangle 30"/>
          <p:cNvSpPr>
            <a:spLocks noGrp="1" noChangeArrowheads="1"/>
          </p:cNvSpPr>
          <p:nvPr>
            <p:ph type="sldNum" sz="quarter" idx="4"/>
          </p:nvPr>
        </p:nvSpPr>
        <p:spPr bwMode="gray">
          <a:xfrm>
            <a:off x="7086600" y="6324600"/>
            <a:ext cx="1616075"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spcBef>
                <a:spcPct val="0"/>
              </a:spcBef>
              <a:defRPr sz="1000">
                <a:solidFill>
                  <a:srgbClr val="000000"/>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8D7D7B3-B2FF-4687-A5D7-16E65FE74A73}" type="slidenum">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9" name="Text Box 31"/>
          <p:cNvSpPr txBox="1">
            <a:spLocks noChangeArrowheads="1"/>
          </p:cNvSpPr>
          <p:nvPr/>
        </p:nvSpPr>
        <p:spPr bwMode="gray">
          <a:xfrm>
            <a:off x="144463" y="6454775"/>
            <a:ext cx="14954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400">
                <a:solidFill>
                  <a:schemeClr val="tx2"/>
                </a:solidFill>
                <a:latin typeface="Arial" panose="020B0604020202020204" pitchFamily="34" charset="0"/>
                <a:ea typeface="宋体" panose="02010600030101010101" pitchFamily="2" charset="-122"/>
              </a:defRPr>
            </a:lvl1pPr>
            <a:lvl2pPr marL="742950" indent="-285750">
              <a:spcBef>
                <a:spcPct val="20000"/>
              </a:spcBef>
              <a:defRPr sz="2400">
                <a:solidFill>
                  <a:schemeClr val="tx2"/>
                </a:solidFill>
                <a:latin typeface="Arial" panose="020B0604020202020204" pitchFamily="34" charset="0"/>
                <a:ea typeface="宋体" panose="02010600030101010101" pitchFamily="2" charset="-122"/>
              </a:defRPr>
            </a:lvl2pPr>
            <a:lvl3pPr marL="1143000" indent="-228600">
              <a:spcBef>
                <a:spcPct val="20000"/>
              </a:spcBef>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defRPr sz="2400">
                <a:solidFill>
                  <a:schemeClr val="tx2"/>
                </a:solidFill>
                <a:latin typeface="Arial" panose="020B0604020202020204" pitchFamily="34" charset="0"/>
                <a:ea typeface="宋体" panose="02010600030101010101" pitchFamily="2" charset="-122"/>
              </a:defRPr>
            </a:lvl4pPr>
            <a:lvl5pPr marL="2057400" indent="-228600">
              <a:spcBef>
                <a:spcPct val="20000"/>
              </a:spcBef>
              <a:defRPr sz="2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100" b="0" i="1"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www.themegallery.com</a:t>
            </a:r>
          </a:p>
        </p:txBody>
      </p:sp>
      <p:sp>
        <p:nvSpPr>
          <p:cNvPr id="1040" name="Rectangle 34"/>
          <p:cNvSpPr>
            <a:spLocks noChangeArrowheads="1"/>
          </p:cNvSpPr>
          <p:nvPr/>
        </p:nvSpPr>
        <p:spPr bwMode="gray">
          <a:xfrm>
            <a:off x="7010400" y="457200"/>
            <a:ext cx="534988" cy="546100"/>
          </a:xfrm>
          <a:prstGeom prst="rect">
            <a:avLst/>
          </a:prstGeom>
          <a:solidFill>
            <a:srgbClr val="FFFFFF">
              <a:alpha val="30196"/>
            </a:srgbClr>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400">
                <a:solidFill>
                  <a:schemeClr val="tx2"/>
                </a:solidFill>
                <a:latin typeface="Arial" panose="020B0604020202020204" pitchFamily="34" charset="0"/>
                <a:ea typeface="宋体" panose="02010600030101010101" pitchFamily="2" charset="-122"/>
              </a:defRPr>
            </a:lvl1pPr>
            <a:lvl2pPr marL="742950" indent="-285750">
              <a:spcBef>
                <a:spcPct val="20000"/>
              </a:spcBef>
              <a:defRPr sz="2400">
                <a:solidFill>
                  <a:schemeClr val="tx2"/>
                </a:solidFill>
                <a:latin typeface="Arial" panose="020B0604020202020204" pitchFamily="34" charset="0"/>
                <a:ea typeface="宋体" panose="02010600030101010101" pitchFamily="2" charset="-122"/>
              </a:defRPr>
            </a:lvl2pPr>
            <a:lvl3pPr marL="1143000" indent="-228600">
              <a:spcBef>
                <a:spcPct val="20000"/>
              </a:spcBef>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defRPr sz="2400">
                <a:solidFill>
                  <a:schemeClr val="tx2"/>
                </a:solidFill>
                <a:latin typeface="Arial" panose="020B0604020202020204" pitchFamily="34" charset="0"/>
                <a:ea typeface="宋体" panose="02010600030101010101" pitchFamily="2" charset="-122"/>
              </a:defRPr>
            </a:lvl4pPr>
            <a:lvl5pPr marL="2057400" indent="-228600">
              <a:spcBef>
                <a:spcPct val="20000"/>
              </a:spcBef>
              <a:defRPr sz="2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sz="2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endParaRPr>
          </a:p>
        </p:txBody>
      </p:sp>
      <p:pic>
        <p:nvPicPr>
          <p:cNvPr id="1041" name="Picture 35" descr="QQ截图20121109154244"/>
          <p:cNvPicPr>
            <a:picLocks noChangeAspect="1"/>
          </p:cNvPicPr>
          <p:nvPr userDrawn="1"/>
        </p:nvPicPr>
        <p:blipFill>
          <a:blip r:embed="rId28"/>
          <a:stretch>
            <a:fillRect/>
          </a:stretch>
        </p:blipFill>
        <p:spPr>
          <a:xfrm>
            <a:off x="228600" y="6521450"/>
            <a:ext cx="1438275" cy="174625"/>
          </a:xfrm>
          <a:prstGeom prst="rect">
            <a:avLst/>
          </a:prstGeom>
          <a:noFill/>
          <a:ln w="9525">
            <a:noFill/>
          </a:ln>
        </p:spPr>
      </p:pic>
      <p:pic>
        <p:nvPicPr>
          <p:cNvPr id="1042" name="Picture 36" descr="1621003755af18a2912996"/>
          <p:cNvPicPr>
            <a:picLocks noChangeAspect="1"/>
          </p:cNvPicPr>
          <p:nvPr userDrawn="1"/>
        </p:nvPicPr>
        <p:blipFill>
          <a:blip r:embed="rId29"/>
          <a:stretch>
            <a:fillRect/>
          </a:stretch>
        </p:blipFill>
        <p:spPr>
          <a:xfrm>
            <a:off x="7620000" y="457200"/>
            <a:ext cx="533400" cy="533400"/>
          </a:xfrm>
          <a:prstGeom prst="rect">
            <a:avLst/>
          </a:prstGeom>
          <a:noFill/>
          <a:ln w="9525">
            <a:noFill/>
          </a:ln>
        </p:spPr>
      </p:pic>
      <p:pic>
        <p:nvPicPr>
          <p:cNvPr id="1043" name="Picture 38" descr="paojiao_1c298aa8"/>
          <p:cNvPicPr>
            <a:picLocks noChangeAspect="1"/>
          </p:cNvPicPr>
          <p:nvPr userDrawn="1"/>
        </p:nvPicPr>
        <p:blipFill>
          <a:blip r:embed="rId30"/>
          <a:stretch>
            <a:fillRect/>
          </a:stretch>
        </p:blipFill>
        <p:spPr>
          <a:xfrm>
            <a:off x="8229600" y="457200"/>
            <a:ext cx="609600" cy="533400"/>
          </a:xfrm>
          <a:prstGeom prst="rect">
            <a:avLst/>
          </a:prstGeom>
          <a:noFill/>
          <a:ln w="9525">
            <a:noFill/>
          </a:ln>
        </p:spPr>
      </p:pic>
    </p:spTree>
  </p:cSld>
  <p:clrMap bg1="dk2" tx1="lt1" bg2="dk1"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Lst>
  <p:hf sldNum="0" hdr="0" ftr="0" dt="0"/>
  <p:txStyles>
    <p:titleStyle>
      <a:lvl1pPr algn="l" rtl="0" eaLnBrk="0" fontAlgn="base" hangingPunct="0">
        <a:spcBef>
          <a:spcPct val="0"/>
        </a:spcBef>
        <a:spcAft>
          <a:spcPct val="0"/>
        </a:spcAft>
        <a:defRPr sz="4400" b="1" kern="1200">
          <a:solidFill>
            <a:srgbClr val="FFFFFF"/>
          </a:solidFill>
          <a:latin typeface="+mj-lt"/>
          <a:ea typeface="+mj-ea"/>
          <a:cs typeface="+mj-cs"/>
        </a:defRPr>
      </a:lvl1pPr>
      <a:lvl2pPr algn="l" rtl="0" eaLnBrk="0" fontAlgn="base" hangingPunct="0">
        <a:spcBef>
          <a:spcPct val="0"/>
        </a:spcBef>
        <a:spcAft>
          <a:spcPct val="0"/>
        </a:spcAft>
        <a:defRPr sz="4400" b="1">
          <a:solidFill>
            <a:srgbClr val="FFFFFF"/>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400" b="1">
          <a:solidFill>
            <a:srgbClr val="FFFFFF"/>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400" b="1">
          <a:solidFill>
            <a:srgbClr val="FFFFFF"/>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400" b="1">
          <a:solidFill>
            <a:srgbClr val="FFFFFF"/>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b="1">
          <a:solidFill>
            <a:srgbClr val="FFFFFF"/>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b="1">
          <a:solidFill>
            <a:srgbClr val="FFFFFF"/>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b="1">
          <a:solidFill>
            <a:srgbClr val="FFFFFF"/>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b="1">
          <a:solidFill>
            <a:srgbClr val="FFFFFF"/>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10lab.cn/resource.html" TargetMode="Externa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xml"/><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eveloper.android.com/about/dashboards/index.html"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hyperlink" Target="http://www.zhaopin.com/" TargetMode="External"/><Relationship Id="rId3" Type="http://schemas.openxmlformats.org/officeDocument/2006/relationships/hyperlink" Target="http://www.itcast.cn/channel/video.shtml" TargetMode="External"/><Relationship Id="rId7" Type="http://schemas.openxmlformats.org/officeDocument/2006/relationships/hyperlink" Target="http://www.lagou.com/" TargetMode="External"/><Relationship Id="rId2" Type="http://schemas.openxmlformats.org/officeDocument/2006/relationships/hyperlink" Target="http://www.imooc.com/" TargetMode="External"/><Relationship Id="rId1" Type="http://schemas.openxmlformats.org/officeDocument/2006/relationships/slideLayout" Target="../slideLayouts/slideLayout27.xml"/><Relationship Id="rId6" Type="http://schemas.openxmlformats.org/officeDocument/2006/relationships/hyperlink" Target="http://www.eoeandroid.com/forum.php" TargetMode="External"/><Relationship Id="rId5" Type="http://schemas.openxmlformats.org/officeDocument/2006/relationships/hyperlink" Target="http://www.apkbus.com/" TargetMode="External"/><Relationship Id="rId10" Type="http://schemas.openxmlformats.org/officeDocument/2006/relationships/image" Target="../media/image16.png"/><Relationship Id="rId4" Type="http://schemas.openxmlformats.org/officeDocument/2006/relationships/hyperlink" Target="http://www.csdn.net/" TargetMode="External"/><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hyperlink" Target="http://developer.android.com/sdk/index.html" TargetMode="External"/><Relationship Id="rId2" Type="http://schemas.openxmlformats.org/officeDocument/2006/relationships/hyperlink" Target="http://java.sun.com/" TargetMode="External"/><Relationship Id="rId1" Type="http://schemas.openxmlformats.org/officeDocument/2006/relationships/slideLayout" Target="../slideLayouts/slideLayout12.xml"/><Relationship Id="rId4" Type="http://schemas.openxmlformats.org/officeDocument/2006/relationships/hyperlink" Target="http://www.androiddevtools.cn/" TargetMode="Externa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0.emf"/><Relationship Id="rId5" Type="http://schemas.openxmlformats.org/officeDocument/2006/relationships/oleObject" Target="../embeddings/oleObject3.bin"/><Relationship Id="rId4" Type="http://schemas.openxmlformats.org/officeDocument/2006/relationships/image" Target="../media/image29.emf"/></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2.emf"/><Relationship Id="rId4" Type="http://schemas.openxmlformats.org/officeDocument/2006/relationships/oleObject" Target="../embeddings/oleObject5.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5.emf"/><Relationship Id="rId5" Type="http://schemas.openxmlformats.org/officeDocument/2006/relationships/oleObject" Target="../embeddings/oleObject7.bin"/><Relationship Id="rId4" Type="http://schemas.openxmlformats.org/officeDocument/2006/relationships/image" Target="../media/image34.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36.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8.xml"/><Relationship Id="rId1" Type="http://schemas.openxmlformats.org/officeDocument/2006/relationships/vmlDrawing" Target="../drawings/vmlDrawing6.vml"/><Relationship Id="rId4" Type="http://schemas.openxmlformats.org/officeDocument/2006/relationships/image" Target="../media/image37.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8.xml"/><Relationship Id="rId1" Type="http://schemas.openxmlformats.org/officeDocument/2006/relationships/vmlDrawing" Target="../drawings/vmlDrawing7.vml"/><Relationship Id="rId4" Type="http://schemas.openxmlformats.org/officeDocument/2006/relationships/image" Target="../media/image38.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9.xml"/><Relationship Id="rId1" Type="http://schemas.openxmlformats.org/officeDocument/2006/relationships/vmlDrawing" Target="../drawings/vmlDrawing8.vml"/><Relationship Id="rId4" Type="http://schemas.openxmlformats.org/officeDocument/2006/relationships/image" Target="../media/image39.emf"/></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7.xml"/><Relationship Id="rId1" Type="http://schemas.openxmlformats.org/officeDocument/2006/relationships/vmlDrawing" Target="../drawings/vmlDrawing9.vml"/><Relationship Id="rId4" Type="http://schemas.openxmlformats.org/officeDocument/2006/relationships/image" Target="../media/image40.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8.xml"/><Relationship Id="rId1" Type="http://schemas.openxmlformats.org/officeDocument/2006/relationships/vmlDrawing" Target="../drawings/vmlDrawing10.vml"/><Relationship Id="rId4" Type="http://schemas.openxmlformats.org/officeDocument/2006/relationships/image" Target="../media/image41.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8.xml"/><Relationship Id="rId1" Type="http://schemas.openxmlformats.org/officeDocument/2006/relationships/vmlDrawing" Target="../drawings/vmlDrawing11.vml"/><Relationship Id="rId4" Type="http://schemas.openxmlformats.org/officeDocument/2006/relationships/image" Target="../media/image42.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33.xml"/><Relationship Id="rId1" Type="http://schemas.openxmlformats.org/officeDocument/2006/relationships/vmlDrawing" Target="../drawings/vmlDrawing12.vml"/><Relationship Id="rId4" Type="http://schemas.openxmlformats.org/officeDocument/2006/relationships/image" Target="../media/image43.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7.xml"/><Relationship Id="rId1" Type="http://schemas.openxmlformats.org/officeDocument/2006/relationships/vmlDrawing" Target="../drawings/vmlDrawing13.vml"/><Relationship Id="rId4" Type="http://schemas.openxmlformats.org/officeDocument/2006/relationships/image" Target="../media/image44.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57.xml"/><Relationship Id="rId1" Type="http://schemas.openxmlformats.org/officeDocument/2006/relationships/vmlDrawing" Target="../drawings/vmlDrawing14.vml"/><Relationship Id="rId4" Type="http://schemas.openxmlformats.org/officeDocument/2006/relationships/image" Target="../media/image45.emf"/></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7.xml"/><Relationship Id="rId1" Type="http://schemas.openxmlformats.org/officeDocument/2006/relationships/vmlDrawing" Target="../drawings/vmlDrawing15.vml"/><Relationship Id="rId5" Type="http://schemas.openxmlformats.org/officeDocument/2006/relationships/image" Target="../media/image46.emf"/><Relationship Id="rId4" Type="http://schemas.openxmlformats.org/officeDocument/2006/relationships/oleObject" Target="../embeddings/oleObject18.bin"/></Relationships>
</file>

<file path=ppt/slides/_rels/slide37.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16.vml"/><Relationship Id="rId4" Type="http://schemas.openxmlformats.org/officeDocument/2006/relationships/image" Target="../media/image5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57.xml"/><Relationship Id="rId1" Type="http://schemas.openxmlformats.org/officeDocument/2006/relationships/vmlDrawing" Target="../drawings/vmlDrawing17.vml"/><Relationship Id="rId4" Type="http://schemas.openxmlformats.org/officeDocument/2006/relationships/image" Target="../media/image51.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57.xml"/><Relationship Id="rId1" Type="http://schemas.openxmlformats.org/officeDocument/2006/relationships/vmlDrawing" Target="../drawings/vmlDrawing18.vml"/><Relationship Id="rId4" Type="http://schemas.openxmlformats.org/officeDocument/2006/relationships/image" Target="../media/image54.emf"/></Relationships>
</file>

<file path=ppt/slides/_rels/slide44.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slideLayout" Target="../slideLayouts/slideLayout57.xml"/><Relationship Id="rId1" Type="http://schemas.openxmlformats.org/officeDocument/2006/relationships/vmlDrawing" Target="../drawings/vmlDrawing19.vml"/><Relationship Id="rId5" Type="http://schemas.openxmlformats.org/officeDocument/2006/relationships/image" Target="../media/image55.emf"/><Relationship Id="rId4" Type="http://schemas.openxmlformats.org/officeDocument/2006/relationships/oleObject" Target="../embeddings/oleObject22.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3.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33.xml"/><Relationship Id="rId1" Type="http://schemas.openxmlformats.org/officeDocument/2006/relationships/vmlDrawing" Target="../drawings/vmlDrawing20.vml"/><Relationship Id="rId6" Type="http://schemas.openxmlformats.org/officeDocument/2006/relationships/image" Target="../media/image57.emf"/><Relationship Id="rId5" Type="http://schemas.openxmlformats.org/officeDocument/2006/relationships/oleObject" Target="../embeddings/oleObject24.bin"/><Relationship Id="rId4" Type="http://schemas.openxmlformats.org/officeDocument/2006/relationships/image" Target="../media/image56.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notesSlide" Target="../notesSlides/notesSlide2.xml"/><Relationship Id="rId7"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56.emf"/><Relationship Id="rId5" Type="http://schemas.openxmlformats.org/officeDocument/2006/relationships/oleObject" Target="../embeddings/oleObject25.bin"/><Relationship Id="rId4" Type="http://schemas.openxmlformats.org/officeDocument/2006/relationships/image" Target="../media/image49.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60.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ctrTitle"/>
          </p:nvPr>
        </p:nvSpPr>
        <p:spPr>
          <a:xfrm>
            <a:off x="1828800" y="2451100"/>
            <a:ext cx="5334000" cy="914400"/>
          </a:xfrm>
          <a:ln/>
        </p:spPr>
        <p:txBody>
          <a:bodyPr vert="horz" wrap="square" lIns="91440" tIns="45720" rIns="91440" bIns="45720" anchor="ctr" anchorCtr="0"/>
          <a:lstStyle>
            <a:lvl1pPr lvl="0">
              <a:buClrTx/>
              <a:buSzTx/>
              <a:buFontTx/>
              <a:defRPr/>
            </a:lvl1pPr>
          </a:lstStyle>
          <a:p>
            <a:pPr lvl="0" algn="ctr" eaLnBrk="1" hangingPunct="1"/>
            <a:r>
              <a:rPr lang="zh-CN" altLang="en-US" sz="3600" dirty="0">
                <a:solidFill>
                  <a:srgbClr val="000000"/>
                </a:solidFill>
                <a:latin typeface="微软雅黑" panose="020B0503020204020204" pitchFamily="34" charset="-122"/>
                <a:ea typeface="微软雅黑" panose="020B0503020204020204" pitchFamily="34" charset="-122"/>
              </a:rPr>
              <a:t>第 </a:t>
            </a:r>
            <a:r>
              <a:rPr lang="en-US" altLang="zh-CN" sz="3600" dirty="0">
                <a:solidFill>
                  <a:srgbClr val="000000"/>
                </a:solidFill>
                <a:latin typeface="微软雅黑" panose="020B0503020204020204" pitchFamily="34" charset="-122"/>
                <a:ea typeface="微软雅黑" panose="020B0503020204020204" pitchFamily="34" charset="-122"/>
              </a:rPr>
              <a:t>1 </a:t>
            </a:r>
            <a:r>
              <a:rPr lang="zh-CN" altLang="en-US" sz="3600" dirty="0">
                <a:solidFill>
                  <a:srgbClr val="000000"/>
                </a:solidFill>
                <a:latin typeface="微软雅黑" panose="020B0503020204020204" pitchFamily="34" charset="-122"/>
                <a:ea typeface="微软雅黑" panose="020B0503020204020204" pitchFamily="34" charset="-122"/>
              </a:rPr>
              <a:t>章 </a:t>
            </a:r>
            <a:r>
              <a:rPr lang="en-US" altLang="zh-CN" sz="3600" dirty="0">
                <a:solidFill>
                  <a:srgbClr val="000000"/>
                </a:solidFill>
                <a:latin typeface="微软雅黑" panose="020B0503020204020204" pitchFamily="34" charset="-122"/>
                <a:ea typeface="微软雅黑" panose="020B0503020204020204" pitchFamily="34" charset="-122"/>
              </a:rPr>
              <a:t>Android</a:t>
            </a:r>
            <a:r>
              <a:rPr lang="zh-CN" altLang="en-US" sz="3600" dirty="0">
                <a:solidFill>
                  <a:srgbClr val="000000"/>
                </a:solidFill>
                <a:latin typeface="微软雅黑" panose="020B0503020204020204" pitchFamily="34" charset="-122"/>
                <a:ea typeface="微软雅黑" panose="020B0503020204020204" pitchFamily="34" charset="-122"/>
              </a:rPr>
              <a:t>起步</a:t>
            </a:r>
            <a:endParaRPr lang="zh-CN" altLang="en-US" sz="5400" dirty="0">
              <a:solidFill>
                <a:srgbClr val="000000"/>
              </a:solidFill>
            </a:endParaRPr>
          </a:p>
        </p:txBody>
      </p:sp>
      <p:sp>
        <p:nvSpPr>
          <p:cNvPr id="4104" name="Rectangle 8"/>
          <p:cNvSpPr/>
          <p:nvPr/>
        </p:nvSpPr>
        <p:spPr>
          <a:xfrm>
            <a:off x="1485900" y="5481638"/>
            <a:ext cx="6019800" cy="369887"/>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342900" lvl="0" indent="-342900" eaLnBrk="1" hangingPunct="1">
              <a:buNone/>
            </a:pPr>
            <a:r>
              <a:rPr lang="zh-CN" altLang="en-US" sz="2400" b="1" dirty="0">
                <a:ea typeface="微软雅黑" panose="020B0503020204020204" pitchFamily="34" charset="-122"/>
              </a:rPr>
              <a:t>网络资源：</a:t>
            </a:r>
            <a:r>
              <a:rPr lang="en-US" altLang="zh-CN" sz="2400" b="1" dirty="0">
                <a:solidFill>
                  <a:schemeClr val="tx2"/>
                </a:solidFill>
                <a:hlinkClick r:id="rId2"/>
              </a:rPr>
              <a:t>http://www.xs360.cn/book</a:t>
            </a:r>
            <a:r>
              <a:rPr lang="en-US" altLang="zh-CN" sz="2400" dirty="0">
                <a:solidFill>
                  <a:schemeClr val="tx2"/>
                </a:solidFill>
              </a:rPr>
              <a:t> </a:t>
            </a:r>
          </a:p>
        </p:txBody>
      </p:sp>
      <p:sp>
        <p:nvSpPr>
          <p:cNvPr id="4105" name="Rectangle 9"/>
          <p:cNvSpPr/>
          <p:nvPr/>
        </p:nvSpPr>
        <p:spPr>
          <a:xfrm>
            <a:off x="2133600" y="4340225"/>
            <a:ext cx="4267200" cy="811213"/>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342900" lvl="0" indent="-342900" eaLnBrk="1" hangingPunct="1">
              <a:buNone/>
            </a:pPr>
            <a:r>
              <a:rPr lang="en-US" altLang="zh-CN" sz="2400" b="1" dirty="0">
                <a:ea typeface="微软雅黑" panose="020B0503020204020204" pitchFamily="34" charset="-122"/>
              </a:rPr>
              <a:t>QQ</a:t>
            </a:r>
            <a:r>
              <a:rPr lang="zh-CN" altLang="en-US" sz="2400" b="1" dirty="0">
                <a:ea typeface="微软雅黑" panose="020B0503020204020204" pitchFamily="34" charset="-122"/>
              </a:rPr>
              <a:t>群：</a:t>
            </a:r>
            <a:r>
              <a:rPr lang="en-US" altLang="zh-CN" sz="2400" b="1" dirty="0">
                <a:solidFill>
                  <a:srgbClr val="FF0000"/>
                </a:solidFill>
                <a:ea typeface="微软雅黑" panose="020B0503020204020204" pitchFamily="34" charset="-122"/>
              </a:rPr>
              <a:t>489059718</a:t>
            </a:r>
            <a:r>
              <a:rPr lang="en-US" altLang="zh-CN" sz="1200" b="1" dirty="0">
                <a:solidFill>
                  <a:srgbClr val="FF0000"/>
                </a:solidFill>
                <a:ea typeface="微软雅黑" panose="020B0503020204020204" pitchFamily="34" charset="-122"/>
              </a:rPr>
              <a:t>(Android</a:t>
            </a:r>
            <a:r>
              <a:rPr lang="zh-CN" altLang="en-US" sz="1200" b="1" dirty="0">
                <a:solidFill>
                  <a:srgbClr val="FF0000"/>
                </a:solidFill>
                <a:ea typeface="微软雅黑" panose="020B0503020204020204" pitchFamily="34" charset="-122"/>
              </a:rPr>
              <a:t>编程</a:t>
            </a:r>
            <a:r>
              <a:rPr lang="en-US" altLang="zh-CN" sz="1200" b="1" dirty="0">
                <a:solidFill>
                  <a:srgbClr val="FF0000"/>
                </a:solidFill>
                <a:ea typeface="微软雅黑" panose="020B0503020204020204" pitchFamily="34" charset="-122"/>
              </a:rPr>
              <a:t>-</a:t>
            </a:r>
            <a:r>
              <a:rPr lang="zh-CN" altLang="en-US" sz="1200" b="1" dirty="0">
                <a:solidFill>
                  <a:srgbClr val="FF0000"/>
                </a:solidFill>
                <a:ea typeface="微软雅黑" panose="020B0503020204020204" pitchFamily="34" charset="-122"/>
              </a:rPr>
              <a:t>清华版</a:t>
            </a:r>
            <a:r>
              <a:rPr lang="en-US" altLang="zh-CN" sz="1200" b="1" dirty="0">
                <a:solidFill>
                  <a:srgbClr val="FF0000"/>
                </a:solidFill>
                <a:ea typeface="微软雅黑" panose="020B0503020204020204" pitchFamily="34" charset="-122"/>
              </a:rPr>
              <a:t>)</a:t>
            </a:r>
          </a:p>
          <a:p>
            <a:pPr marL="342900" lvl="0" indent="-342900" eaLnBrk="1" hangingPunct="1">
              <a:buNone/>
            </a:pPr>
            <a:r>
              <a:rPr lang="zh-CN" altLang="en-US" sz="2400" b="1" dirty="0">
                <a:ea typeface="微软雅黑" panose="020B0503020204020204" pitchFamily="34" charset="-122"/>
              </a:rPr>
              <a:t>             </a:t>
            </a:r>
            <a:r>
              <a:rPr lang="en-US" altLang="zh-CN" sz="2400" b="1" dirty="0">
                <a:solidFill>
                  <a:srgbClr val="2500C4"/>
                </a:solidFill>
                <a:ea typeface="微软雅黑" panose="020B0503020204020204" pitchFamily="34" charset="-122"/>
              </a:rPr>
              <a:t>287966120</a:t>
            </a:r>
            <a:r>
              <a:rPr lang="zh-CN" altLang="en-US" sz="1400" b="1" dirty="0">
                <a:solidFill>
                  <a:srgbClr val="2500C4"/>
                </a:solidFill>
                <a:ea typeface="微软雅黑" panose="020B0503020204020204" pitchFamily="34" charset="-122"/>
              </a:rPr>
              <a:t>（公共版）</a:t>
            </a:r>
            <a:endParaRPr lang="en-US" altLang="zh-CN" sz="1400" b="1" dirty="0">
              <a:solidFill>
                <a:srgbClr val="2500C4"/>
              </a:solidFill>
              <a:ea typeface="微软雅黑" panose="020B0503020204020204" pitchFamily="34" charset="-122"/>
            </a:endParaRPr>
          </a:p>
        </p:txBody>
      </p:sp>
      <p:pic>
        <p:nvPicPr>
          <p:cNvPr id="21509" name="Picture 14" descr="qrcode_for_gh_fecaffeeb75e_430"/>
          <p:cNvPicPr>
            <a:picLocks noChangeAspect="1"/>
          </p:cNvPicPr>
          <p:nvPr/>
        </p:nvPicPr>
        <p:blipFill>
          <a:blip r:embed="rId3"/>
          <a:stretch>
            <a:fillRect/>
          </a:stretch>
        </p:blipFill>
        <p:spPr>
          <a:xfrm>
            <a:off x="7391400" y="4446588"/>
            <a:ext cx="1408113" cy="1408112"/>
          </a:xfrm>
          <a:prstGeom prst="rect">
            <a:avLst/>
          </a:prstGeom>
          <a:noFill/>
          <a:ln w="9525">
            <a:noFill/>
          </a:ln>
        </p:spPr>
      </p:pic>
      <p:pic>
        <p:nvPicPr>
          <p:cNvPr id="21510" name="图片 6" descr="F:\01编书\1 APP全栈工程师实战案例教程\2017-8-7\邹宇杰要替换的图8-15\要替换的图8-15\1502933960.png"/>
          <p:cNvPicPr>
            <a:picLocks noChangeAspect="1"/>
          </p:cNvPicPr>
          <p:nvPr/>
        </p:nvPicPr>
        <p:blipFill>
          <a:blip r:embed="rId4"/>
          <a:stretch>
            <a:fillRect/>
          </a:stretch>
        </p:blipFill>
        <p:spPr>
          <a:xfrm>
            <a:off x="7450138" y="2979738"/>
            <a:ext cx="1236662" cy="1387475"/>
          </a:xfrm>
          <a:prstGeom prst="rect">
            <a:avLst/>
          </a:prstGeom>
          <a:noFill/>
          <a:ln w="9525" cap="flat" cmpd="sng">
            <a:solidFill>
              <a:srgbClr val="4F81BD"/>
            </a:solidFill>
            <a:prstDash val="solid"/>
            <a:miter/>
            <a:headEnd type="none" w="med" len="med"/>
            <a:tailEnd type="none" w="med" len="me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1000" fill="hold"/>
                                        <p:tgtEl>
                                          <p:spTgt spid="4098"/>
                                        </p:tgtEl>
                                        <p:attrNameLst>
                                          <p:attrName>ppt_x</p:attrName>
                                        </p:attrNameLst>
                                      </p:cBhvr>
                                      <p:tavLst>
                                        <p:tav tm="0">
                                          <p:val>
                                            <p:strVal val="#ppt_x-.2"/>
                                          </p:val>
                                        </p:tav>
                                        <p:tav tm="100000">
                                          <p:val>
                                            <p:strVal val="#ppt_x"/>
                                          </p:val>
                                        </p:tav>
                                      </p:tavLst>
                                    </p:anim>
                                    <p:anim calcmode="lin" valueType="num">
                                      <p:cBhvr>
                                        <p:cTn id="8" dur="1000" fill="hold"/>
                                        <p:tgtEl>
                                          <p:spTgt spid="4098"/>
                                        </p:tgtEl>
                                        <p:attrNameLst>
                                          <p:attrName>ppt_y</p:attrName>
                                        </p:attrNameLst>
                                      </p:cBhvr>
                                      <p:tavLst>
                                        <p:tav tm="0">
                                          <p:val>
                                            <p:strVal val="#ppt_y"/>
                                          </p:val>
                                        </p:tav>
                                        <p:tav tm="100000">
                                          <p:val>
                                            <p:strVal val="#ppt_y"/>
                                          </p:val>
                                        </p:tav>
                                      </p:tavLst>
                                    </p:anim>
                                    <p:animEffect transition="in" filter="wipe(right)" prLst="gradientSize: 0.1">
                                      <p:cBhvr>
                                        <p:cTn id="9" dur="1000"/>
                                        <p:tgtEl>
                                          <p:spTgt spid="4098"/>
                                        </p:tgtEl>
                                      </p:cBhvr>
                                    </p:animEffect>
                                  </p:childTnLst>
                                </p:cTn>
                              </p:par>
                              <p:par>
                                <p:cTn id="10" presetID="47" presetClass="entr" presetSubtype="0" fill="hold" grpId="0" nodeType="withEffect">
                                  <p:stCondLst>
                                    <p:cond delay="0"/>
                                  </p:stCondLst>
                                  <p:childTnLst>
                                    <p:set>
                                      <p:cBhvr>
                                        <p:cTn id="11" dur="1" fill="hold">
                                          <p:stCondLst>
                                            <p:cond delay="0"/>
                                          </p:stCondLst>
                                        </p:cTn>
                                        <p:tgtEl>
                                          <p:spTgt spid="4104"/>
                                        </p:tgtEl>
                                        <p:attrNameLst>
                                          <p:attrName>style.visibility</p:attrName>
                                        </p:attrNameLst>
                                      </p:cBhvr>
                                      <p:to>
                                        <p:strVal val="visible"/>
                                      </p:to>
                                    </p:set>
                                    <p:animEffect transition="in" filter="fade">
                                      <p:cBhvr>
                                        <p:cTn id="12" dur="2000"/>
                                        <p:tgtEl>
                                          <p:spTgt spid="4104"/>
                                        </p:tgtEl>
                                      </p:cBhvr>
                                    </p:animEffect>
                                    <p:anim calcmode="lin" valueType="num">
                                      <p:cBhvr>
                                        <p:cTn id="13" dur="2000" fill="hold"/>
                                        <p:tgtEl>
                                          <p:spTgt spid="4104"/>
                                        </p:tgtEl>
                                        <p:attrNameLst>
                                          <p:attrName>ppt_x</p:attrName>
                                        </p:attrNameLst>
                                      </p:cBhvr>
                                      <p:tavLst>
                                        <p:tav tm="0">
                                          <p:val>
                                            <p:strVal val="#ppt_x"/>
                                          </p:val>
                                        </p:tav>
                                        <p:tav tm="100000">
                                          <p:val>
                                            <p:strVal val="#ppt_x"/>
                                          </p:val>
                                        </p:tav>
                                      </p:tavLst>
                                    </p:anim>
                                    <p:anim calcmode="lin" valueType="num">
                                      <p:cBhvr>
                                        <p:cTn id="14" dur="2000" fill="hold"/>
                                        <p:tgtEl>
                                          <p:spTgt spid="4104"/>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4105"/>
                                        </p:tgtEl>
                                        <p:attrNameLst>
                                          <p:attrName>style.visibility</p:attrName>
                                        </p:attrNameLst>
                                      </p:cBhvr>
                                      <p:to>
                                        <p:strVal val="visible"/>
                                      </p:to>
                                    </p:set>
                                    <p:animEffect transition="in" filter="fade">
                                      <p:cBhvr>
                                        <p:cTn id="17" dur="2000"/>
                                        <p:tgtEl>
                                          <p:spTgt spid="4105"/>
                                        </p:tgtEl>
                                      </p:cBhvr>
                                    </p:animEffect>
                                    <p:anim calcmode="lin" valueType="num">
                                      <p:cBhvr>
                                        <p:cTn id="18" dur="2000" fill="hold"/>
                                        <p:tgtEl>
                                          <p:spTgt spid="4105"/>
                                        </p:tgtEl>
                                        <p:attrNameLst>
                                          <p:attrName>ppt_x</p:attrName>
                                        </p:attrNameLst>
                                      </p:cBhvr>
                                      <p:tavLst>
                                        <p:tav tm="0">
                                          <p:val>
                                            <p:strVal val="#ppt_x"/>
                                          </p:val>
                                        </p:tav>
                                        <p:tav tm="100000">
                                          <p:val>
                                            <p:strVal val="#ppt_x"/>
                                          </p:val>
                                        </p:tav>
                                      </p:tavLst>
                                    </p:anim>
                                    <p:anim calcmode="lin" valueType="num">
                                      <p:cBhvr>
                                        <p:cTn id="19" dur="2000" fill="hold"/>
                                        <p:tgtEl>
                                          <p:spTgt spid="41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animBg="1"/>
      <p:bldP spid="4104" grpId="0"/>
      <p:bldP spid="410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矩形 4"/>
          <p:cNvSpPr/>
          <p:nvPr>
            <p:custDataLst>
              <p:tags r:id="rId1"/>
            </p:custDataLst>
          </p:nvPr>
        </p:nvSpPr>
        <p:spPr>
          <a:xfrm>
            <a:off x="228811" y="349537"/>
            <a:ext cx="6153515" cy="58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just"/>
            <a:r>
              <a:rPr lang="en-US" altLang="zh-CN" sz="3200" kern="0" dirty="0">
                <a:solidFill>
                  <a:schemeClr val="tx2"/>
                </a:solidFill>
                <a:latin typeface="等线" panose="02010600030101010101" pitchFamily="2" charset="-122"/>
                <a:ea typeface="Source Han Sans CN" panose="020B0500000000000000" pitchFamily="34" charset="-128"/>
                <a:cs typeface="+mn-ea"/>
                <a:sym typeface="+mn-lt"/>
              </a:rPr>
              <a:t>Android</a:t>
            </a:r>
            <a:r>
              <a:rPr lang="zh-CN" altLang="en-US" sz="3200" kern="0" dirty="0">
                <a:solidFill>
                  <a:schemeClr val="tx2"/>
                </a:solidFill>
                <a:latin typeface="等线" panose="02010600030101010101" pitchFamily="2" charset="-122"/>
                <a:ea typeface="等线" panose="02010600030101010101" pitchFamily="2" charset="-122"/>
                <a:cs typeface="+mn-ea"/>
                <a:sym typeface="+mn-lt"/>
              </a:rPr>
              <a:t>系统演进</a:t>
            </a:r>
          </a:p>
        </p:txBody>
      </p:sp>
      <p:sp>
        <p:nvSpPr>
          <p:cNvPr id="52" name="文本框 51"/>
          <p:cNvSpPr txBox="1"/>
          <p:nvPr/>
        </p:nvSpPr>
        <p:spPr>
          <a:xfrm>
            <a:off x="304800" y="1524000"/>
            <a:ext cx="4580255" cy="4892675"/>
          </a:xfrm>
          <a:prstGeom prst="rect">
            <a:avLst/>
          </a:prstGeom>
          <a:noFill/>
        </p:spPr>
        <p:txBody>
          <a:bodyPr wrap="square" rtlCol="0">
            <a:spAutoFit/>
          </a:bodyPr>
          <a:lstStyle/>
          <a:p>
            <a:pPr>
              <a:lnSpc>
                <a:spcPct val="150000"/>
              </a:lnSpc>
            </a:pPr>
            <a:r>
              <a:rPr lang="zh-CN" altLang="en-US" sz="1600" b="1" dirty="0">
                <a:solidFill>
                  <a:schemeClr val="tx2"/>
                </a:solidFill>
                <a:cs typeface="+mn-ea"/>
                <a:sym typeface="+mn-lt"/>
              </a:rPr>
              <a:t>自身完善：</a:t>
            </a:r>
            <a:r>
              <a:rPr lang="zh-CN" altLang="en-US" sz="1600" dirty="0">
                <a:solidFill>
                  <a:schemeClr val="tx2"/>
                </a:solidFill>
                <a:cs typeface="+mn-ea"/>
                <a:sym typeface="+mn-lt"/>
              </a:rPr>
              <a:t>从</a:t>
            </a:r>
            <a:r>
              <a:rPr lang="en-US" altLang="zh-CN" sz="1600" dirty="0">
                <a:solidFill>
                  <a:schemeClr val="tx2"/>
                </a:solidFill>
                <a:cs typeface="+mn-ea"/>
                <a:sym typeface="+mn-lt"/>
              </a:rPr>
              <a:t>1.0</a:t>
            </a:r>
            <a:r>
              <a:rPr lang="zh-CN" altLang="en-US" sz="1600" dirty="0">
                <a:solidFill>
                  <a:schemeClr val="tx2"/>
                </a:solidFill>
                <a:cs typeface="+mn-ea"/>
                <a:sym typeface="+mn-lt"/>
              </a:rPr>
              <a:t>发展</a:t>
            </a:r>
            <a:r>
              <a:rPr lang="en-US" altLang="zh-CN" sz="1600" dirty="0">
                <a:solidFill>
                  <a:schemeClr val="tx2"/>
                </a:solidFill>
                <a:cs typeface="+mn-ea"/>
                <a:sym typeface="+mn-lt"/>
              </a:rPr>
              <a:t>4.0</a:t>
            </a:r>
            <a:r>
              <a:rPr lang="zh-CN" altLang="en-US" sz="1600" dirty="0">
                <a:solidFill>
                  <a:schemeClr val="tx2"/>
                </a:solidFill>
                <a:cs typeface="+mn-ea"/>
                <a:sym typeface="+mn-lt"/>
              </a:rPr>
              <a:t>，系统各项功能和特性迭代达到完善；从</a:t>
            </a:r>
            <a:r>
              <a:rPr lang="en-US" altLang="zh-CN" sz="1600" dirty="0">
                <a:solidFill>
                  <a:schemeClr val="tx2"/>
                </a:solidFill>
                <a:cs typeface="+mn-ea"/>
                <a:sym typeface="+mn-lt"/>
              </a:rPr>
              <a:t>4.1</a:t>
            </a:r>
            <a:r>
              <a:rPr lang="zh-CN" altLang="en-US" sz="1600" dirty="0">
                <a:solidFill>
                  <a:schemeClr val="tx2"/>
                </a:solidFill>
                <a:cs typeface="+mn-ea"/>
                <a:sym typeface="+mn-lt"/>
              </a:rPr>
              <a:t>开始解决</a:t>
            </a:r>
            <a:r>
              <a:rPr lang="en-US" altLang="zh-CN" sz="1600" dirty="0">
                <a:solidFill>
                  <a:schemeClr val="tx2"/>
                </a:solidFill>
                <a:cs typeface="+mn-ea"/>
                <a:sym typeface="+mn-lt"/>
              </a:rPr>
              <a:t>Android</a:t>
            </a:r>
            <a:r>
              <a:rPr lang="zh-CN" altLang="en-US" sz="1600" dirty="0">
                <a:solidFill>
                  <a:schemeClr val="tx2"/>
                </a:solidFill>
                <a:cs typeface="+mn-ea"/>
                <a:sym typeface="+mn-lt"/>
              </a:rPr>
              <a:t>系统用户界面交互的滞后；</a:t>
            </a:r>
            <a:r>
              <a:rPr lang="en-US" altLang="zh-CN" sz="1600" dirty="0">
                <a:solidFill>
                  <a:schemeClr val="tx2"/>
                </a:solidFill>
                <a:cs typeface="+mn-ea"/>
                <a:sym typeface="+mn-lt"/>
              </a:rPr>
              <a:t>4.4</a:t>
            </a:r>
            <a:r>
              <a:rPr lang="zh-CN" altLang="en-US" sz="1600" dirty="0">
                <a:solidFill>
                  <a:schemeClr val="tx2"/>
                </a:solidFill>
                <a:cs typeface="+mn-ea"/>
                <a:sym typeface="+mn-lt"/>
              </a:rPr>
              <a:t>系统力求降低内存耗用解决低端机型升级问题。</a:t>
            </a:r>
          </a:p>
          <a:p>
            <a:pPr>
              <a:lnSpc>
                <a:spcPct val="150000"/>
              </a:lnSpc>
            </a:pPr>
            <a:r>
              <a:rPr lang="zh-CN" altLang="en-US" sz="1600" b="1" dirty="0">
                <a:solidFill>
                  <a:schemeClr val="tx2"/>
                </a:solidFill>
                <a:cs typeface="+mn-ea"/>
                <a:sym typeface="+mn-lt"/>
              </a:rPr>
              <a:t>环境完善：</a:t>
            </a:r>
            <a:r>
              <a:rPr lang="en-US" altLang="zh-CN" sz="1600" dirty="0">
                <a:solidFill>
                  <a:schemeClr val="tx2"/>
                </a:solidFill>
                <a:cs typeface="+mn-ea"/>
                <a:sym typeface="+mn-lt"/>
              </a:rPr>
              <a:t>5.0</a:t>
            </a:r>
            <a:r>
              <a:rPr lang="zh-CN" altLang="en-US" sz="1600" dirty="0">
                <a:solidFill>
                  <a:schemeClr val="tx2"/>
                </a:solidFill>
                <a:cs typeface="+mn-ea"/>
                <a:sym typeface="+mn-lt"/>
              </a:rPr>
              <a:t>系统力求提升续航能力；</a:t>
            </a:r>
            <a:r>
              <a:rPr lang="en-US" altLang="zh-CN" sz="1600" dirty="0">
                <a:solidFill>
                  <a:schemeClr val="tx2"/>
                </a:solidFill>
                <a:cs typeface="+mn-ea"/>
                <a:sym typeface="+mn-lt"/>
              </a:rPr>
              <a:t>6.0</a:t>
            </a:r>
            <a:r>
              <a:rPr lang="zh-CN" altLang="en-US" sz="1600" dirty="0">
                <a:solidFill>
                  <a:schemeClr val="tx2"/>
                </a:solidFill>
                <a:cs typeface="+mn-ea"/>
                <a:sym typeface="+mn-lt"/>
              </a:rPr>
              <a:t>系统能够更好地</a:t>
            </a:r>
            <a:endParaRPr lang="en-US" altLang="zh-CN" sz="1600" dirty="0">
              <a:solidFill>
                <a:schemeClr val="tx2"/>
              </a:solidFill>
              <a:cs typeface="+mn-ea"/>
              <a:sym typeface="+mn-lt"/>
            </a:endParaRPr>
          </a:p>
          <a:p>
            <a:pPr>
              <a:lnSpc>
                <a:spcPct val="150000"/>
              </a:lnSpc>
            </a:pPr>
            <a:r>
              <a:rPr lang="zh-CN" altLang="en-US" sz="1600" dirty="0">
                <a:solidFill>
                  <a:schemeClr val="tx2"/>
                </a:solidFill>
                <a:cs typeface="+mn-ea"/>
                <a:sym typeface="+mn-lt"/>
              </a:rPr>
              <a:t>控制权限，新增夜间模式，改进通知栏；</a:t>
            </a:r>
            <a:r>
              <a:rPr lang="en-US" altLang="zh-CN" sz="1600" dirty="0">
                <a:solidFill>
                  <a:schemeClr val="tx2"/>
                </a:solidFill>
                <a:cs typeface="+mn-ea"/>
                <a:sym typeface="+mn-lt"/>
              </a:rPr>
              <a:t>7.0</a:t>
            </a:r>
            <a:r>
              <a:rPr lang="zh-CN" altLang="en-US" sz="1600" dirty="0">
                <a:solidFill>
                  <a:schemeClr val="tx2"/>
                </a:solidFill>
                <a:cs typeface="+mn-ea"/>
                <a:sym typeface="+mn-lt"/>
              </a:rPr>
              <a:t>系统提升</a:t>
            </a:r>
            <a:endParaRPr lang="en-US" altLang="zh-CN" sz="1600" dirty="0">
              <a:solidFill>
                <a:schemeClr val="tx2"/>
              </a:solidFill>
              <a:cs typeface="+mn-ea"/>
              <a:sym typeface="+mn-lt"/>
            </a:endParaRPr>
          </a:p>
          <a:p>
            <a:pPr>
              <a:lnSpc>
                <a:spcPct val="150000"/>
              </a:lnSpc>
            </a:pPr>
            <a:r>
              <a:rPr lang="zh-CN" altLang="en-US" sz="1600" dirty="0">
                <a:solidFill>
                  <a:schemeClr val="tx2"/>
                </a:solidFill>
                <a:cs typeface="+mn-ea"/>
                <a:sym typeface="+mn-lt"/>
              </a:rPr>
              <a:t>存储空间和更新速度优化；</a:t>
            </a:r>
            <a:r>
              <a:rPr lang="en-US" altLang="zh-CN" sz="1600" dirty="0">
                <a:solidFill>
                  <a:schemeClr val="tx2"/>
                </a:solidFill>
                <a:cs typeface="+mn-ea"/>
                <a:sym typeface="+mn-lt"/>
              </a:rPr>
              <a:t>8.0</a:t>
            </a:r>
            <a:r>
              <a:rPr lang="zh-CN" altLang="en-US" sz="1600" dirty="0">
                <a:solidFill>
                  <a:schemeClr val="tx2"/>
                </a:solidFill>
                <a:cs typeface="+mn-ea"/>
                <a:sym typeface="+mn-lt"/>
              </a:rPr>
              <a:t>系统力求彻底解决</a:t>
            </a:r>
            <a:endParaRPr lang="en-US" altLang="zh-CN" sz="1600" dirty="0">
              <a:solidFill>
                <a:schemeClr val="tx2"/>
              </a:solidFill>
              <a:cs typeface="+mn-ea"/>
              <a:sym typeface="+mn-lt"/>
            </a:endParaRPr>
          </a:p>
          <a:p>
            <a:pPr>
              <a:lnSpc>
                <a:spcPct val="150000"/>
              </a:lnSpc>
            </a:pPr>
            <a:r>
              <a:rPr lang="en-US" altLang="zh-CN" sz="1600" dirty="0">
                <a:solidFill>
                  <a:schemeClr val="tx2"/>
                </a:solidFill>
                <a:cs typeface="+mn-ea"/>
                <a:sym typeface="+mn-lt"/>
              </a:rPr>
              <a:t>Android</a:t>
            </a:r>
            <a:r>
              <a:rPr lang="zh-CN" altLang="en-US" sz="1600" dirty="0">
                <a:solidFill>
                  <a:schemeClr val="tx2"/>
                </a:solidFill>
                <a:cs typeface="+mn-ea"/>
                <a:sym typeface="+mn-lt"/>
              </a:rPr>
              <a:t>碎片化问题。</a:t>
            </a:r>
          </a:p>
          <a:p>
            <a:pPr>
              <a:lnSpc>
                <a:spcPct val="150000"/>
              </a:lnSpc>
            </a:pPr>
            <a:r>
              <a:rPr lang="en-US" altLang="zh-CN" sz="1600" b="1" dirty="0">
                <a:solidFill>
                  <a:schemeClr val="tx2"/>
                </a:solidFill>
                <a:cs typeface="+mn-ea"/>
                <a:sym typeface="+mn-lt"/>
              </a:rPr>
              <a:t>AI</a:t>
            </a:r>
            <a:r>
              <a:rPr lang="zh-CN" altLang="en-US" sz="1600" b="1" dirty="0">
                <a:solidFill>
                  <a:schemeClr val="tx2"/>
                </a:solidFill>
                <a:cs typeface="+mn-ea"/>
                <a:sym typeface="+mn-lt"/>
              </a:rPr>
              <a:t>功能：</a:t>
            </a:r>
            <a:r>
              <a:rPr lang="en-US" altLang="zh-CN" sz="1600" dirty="0">
                <a:solidFill>
                  <a:schemeClr val="tx2"/>
                </a:solidFill>
                <a:cs typeface="+mn-ea"/>
                <a:sym typeface="+mn-lt"/>
              </a:rPr>
              <a:t>9.0</a:t>
            </a:r>
            <a:r>
              <a:rPr lang="zh-CN" altLang="en-US" sz="1600" dirty="0">
                <a:solidFill>
                  <a:schemeClr val="tx2"/>
                </a:solidFill>
                <a:cs typeface="+mn-ea"/>
                <a:sym typeface="+mn-lt"/>
              </a:rPr>
              <a:t>系统引入神经网络</a:t>
            </a:r>
            <a:r>
              <a:rPr lang="en-US" altLang="zh-CN" sz="1600" dirty="0">
                <a:solidFill>
                  <a:schemeClr val="tx2"/>
                </a:solidFill>
                <a:cs typeface="+mn-ea"/>
                <a:sym typeface="+mn-lt"/>
              </a:rPr>
              <a:t>API</a:t>
            </a:r>
            <a:r>
              <a:rPr lang="zh-CN" altLang="en-US" sz="1600" dirty="0">
                <a:solidFill>
                  <a:schemeClr val="tx2"/>
                </a:solidFill>
                <a:cs typeface="+mn-ea"/>
                <a:sym typeface="+mn-lt"/>
              </a:rPr>
              <a:t>，采用机</a:t>
            </a:r>
            <a:endParaRPr lang="en-US" altLang="zh-CN" sz="1600" dirty="0">
              <a:solidFill>
                <a:schemeClr val="tx2"/>
              </a:solidFill>
              <a:cs typeface="+mn-ea"/>
              <a:sym typeface="+mn-lt"/>
            </a:endParaRPr>
          </a:p>
          <a:p>
            <a:pPr>
              <a:lnSpc>
                <a:spcPct val="150000"/>
              </a:lnSpc>
            </a:pPr>
            <a:r>
              <a:rPr lang="zh-CN" altLang="en-US" sz="1600" dirty="0">
                <a:solidFill>
                  <a:schemeClr val="tx2"/>
                </a:solidFill>
                <a:cs typeface="+mn-ea"/>
                <a:sym typeface="+mn-lt"/>
              </a:rPr>
              <a:t>器学习技术预测用户习惯；</a:t>
            </a:r>
            <a:r>
              <a:rPr lang="en-US" altLang="zh-CN" sz="1600" dirty="0">
                <a:solidFill>
                  <a:schemeClr val="tx2"/>
                </a:solidFill>
                <a:cs typeface="+mn-ea"/>
                <a:sym typeface="+mn-lt"/>
              </a:rPr>
              <a:t>10.0</a:t>
            </a:r>
            <a:r>
              <a:rPr lang="zh-CN" altLang="en-US" sz="1600" dirty="0">
                <a:solidFill>
                  <a:schemeClr val="tx2"/>
                </a:solidFill>
                <a:cs typeface="+mn-ea"/>
                <a:sym typeface="+mn-lt"/>
              </a:rPr>
              <a:t>系统强</a:t>
            </a:r>
            <a:endParaRPr lang="en-US" altLang="zh-CN" sz="1600" dirty="0">
              <a:solidFill>
                <a:schemeClr val="tx2"/>
              </a:solidFill>
              <a:cs typeface="+mn-ea"/>
              <a:sym typeface="+mn-lt"/>
            </a:endParaRPr>
          </a:p>
          <a:p>
            <a:pPr>
              <a:lnSpc>
                <a:spcPct val="150000"/>
              </a:lnSpc>
            </a:pPr>
            <a:r>
              <a:rPr lang="zh-CN" altLang="en-US" sz="1600" dirty="0">
                <a:solidFill>
                  <a:schemeClr val="tx2"/>
                </a:solidFill>
                <a:cs typeface="+mn-ea"/>
                <a:sym typeface="+mn-lt"/>
              </a:rPr>
              <a:t>化用户隐私安全，支持人脸识别。</a:t>
            </a:r>
          </a:p>
        </p:txBody>
      </p:sp>
      <p:sp>
        <p:nvSpPr>
          <p:cNvPr id="53" name="文本框 52"/>
          <p:cNvSpPr txBox="1"/>
          <p:nvPr/>
        </p:nvSpPr>
        <p:spPr>
          <a:xfrm>
            <a:off x="4800600" y="1752600"/>
            <a:ext cx="4001770" cy="4250690"/>
          </a:xfrm>
          <a:prstGeom prst="rect">
            <a:avLst/>
          </a:prstGeom>
          <a:noFill/>
        </p:spPr>
        <p:txBody>
          <a:bodyPr wrap="square" rtlCol="0">
            <a:spAutoFit/>
          </a:bodyPr>
          <a:lstStyle/>
          <a:p>
            <a:pPr>
              <a:lnSpc>
                <a:spcPct val="130000"/>
              </a:lnSpc>
            </a:pPr>
            <a:r>
              <a:rPr lang="en-US" altLang="zh-CN" sz="1600" dirty="0">
                <a:solidFill>
                  <a:schemeClr val="tx2"/>
                </a:solidFill>
                <a:cs typeface="+mn-ea"/>
                <a:sym typeface="+mn-lt"/>
              </a:rPr>
              <a:t> </a:t>
            </a:r>
            <a:r>
              <a:rPr lang="en-US" altLang="zh-CN" sz="1600" b="1" dirty="0">
                <a:solidFill>
                  <a:schemeClr val="tx2"/>
                </a:solidFill>
                <a:cs typeface="+mn-ea"/>
                <a:sym typeface="+mn-lt"/>
              </a:rPr>
              <a:t>Android</a:t>
            </a:r>
            <a:r>
              <a:rPr lang="zh-CN" altLang="en-US" sz="1600" b="1" dirty="0">
                <a:solidFill>
                  <a:schemeClr val="tx2"/>
                </a:solidFill>
                <a:cs typeface="+mn-ea"/>
                <a:sym typeface="+mn-lt"/>
              </a:rPr>
              <a:t>应用架构：</a:t>
            </a:r>
            <a:r>
              <a:rPr lang="zh-CN" altLang="en-US" sz="1600" dirty="0">
                <a:solidFill>
                  <a:schemeClr val="tx2"/>
                </a:solidFill>
                <a:cs typeface="+mn-ea"/>
                <a:sym typeface="+mn-lt"/>
              </a:rPr>
              <a:t>从</a:t>
            </a:r>
            <a:r>
              <a:rPr lang="en-US" altLang="zh-CN" sz="1600" dirty="0">
                <a:solidFill>
                  <a:schemeClr val="tx2"/>
                </a:solidFill>
                <a:cs typeface="+mn-ea"/>
                <a:sym typeface="+mn-lt"/>
              </a:rPr>
              <a:t>MVC</a:t>
            </a:r>
            <a:r>
              <a:rPr lang="zh-CN" altLang="en-US" sz="1600" dirty="0">
                <a:solidFill>
                  <a:schemeClr val="tx2"/>
                </a:solidFill>
                <a:cs typeface="+mn-ea"/>
                <a:sym typeface="+mn-lt"/>
              </a:rPr>
              <a:t>模式到模式，再到</a:t>
            </a:r>
            <a:r>
              <a:rPr lang="en-US" altLang="zh-CN" sz="1600" dirty="0">
                <a:solidFill>
                  <a:schemeClr val="tx2"/>
                </a:solidFill>
                <a:cs typeface="+mn-ea"/>
                <a:sym typeface="+mn-lt"/>
              </a:rPr>
              <a:t>MVVM</a:t>
            </a:r>
            <a:r>
              <a:rPr lang="zh-CN" altLang="en-US" sz="1600" dirty="0">
                <a:solidFill>
                  <a:schemeClr val="tx2"/>
                </a:solidFill>
                <a:cs typeface="+mn-ea"/>
                <a:sym typeface="+mn-lt"/>
              </a:rPr>
              <a:t>模式。</a:t>
            </a:r>
            <a:endParaRPr lang="en-US" altLang="zh-CN" sz="1600" dirty="0">
              <a:solidFill>
                <a:schemeClr val="tx2"/>
              </a:solidFill>
              <a:cs typeface="+mn-ea"/>
              <a:sym typeface="+mn-lt"/>
            </a:endParaRPr>
          </a:p>
          <a:p>
            <a:pPr>
              <a:lnSpc>
                <a:spcPct val="130000"/>
              </a:lnSpc>
            </a:pPr>
            <a:r>
              <a:rPr lang="en-US" altLang="zh-CN" sz="1600" b="1" dirty="0">
                <a:solidFill>
                  <a:schemeClr val="tx2"/>
                </a:solidFill>
                <a:cs typeface="+mn-ea"/>
                <a:sym typeface="+mn-lt"/>
              </a:rPr>
              <a:t>APP</a:t>
            </a:r>
            <a:r>
              <a:rPr lang="zh-CN" altLang="en-US" sz="1600" b="1" dirty="0">
                <a:solidFill>
                  <a:schemeClr val="tx2"/>
                </a:solidFill>
                <a:cs typeface="+mn-ea"/>
                <a:sym typeface="+mn-lt"/>
              </a:rPr>
              <a:t>与资源包：</a:t>
            </a:r>
            <a:r>
              <a:rPr lang="en-US" altLang="zh-CN" sz="1600" dirty="0">
                <a:solidFill>
                  <a:schemeClr val="tx2"/>
                </a:solidFill>
                <a:cs typeface="+mn-ea"/>
                <a:sym typeface="+mn-lt"/>
              </a:rPr>
              <a:t>2018</a:t>
            </a:r>
            <a:r>
              <a:rPr lang="zh-CN" altLang="en-US" sz="1600" dirty="0">
                <a:solidFill>
                  <a:schemeClr val="tx2"/>
                </a:solidFill>
                <a:cs typeface="+mn-ea"/>
                <a:sym typeface="+mn-lt"/>
              </a:rPr>
              <a:t>年</a:t>
            </a:r>
            <a:r>
              <a:rPr lang="en-US" altLang="zh-CN" sz="1600" dirty="0">
                <a:solidFill>
                  <a:schemeClr val="tx2"/>
                </a:solidFill>
                <a:cs typeface="+mn-ea"/>
                <a:sym typeface="+mn-lt"/>
              </a:rPr>
              <a:t>Android</a:t>
            </a:r>
            <a:r>
              <a:rPr lang="zh-CN" altLang="en-US" sz="1600" dirty="0">
                <a:solidFill>
                  <a:schemeClr val="tx2"/>
                </a:solidFill>
                <a:cs typeface="+mn-ea"/>
                <a:sym typeface="+mn-lt"/>
              </a:rPr>
              <a:t>引入</a:t>
            </a:r>
            <a:r>
              <a:rPr lang="en-US" altLang="zh-CN" sz="1600" dirty="0">
                <a:solidFill>
                  <a:schemeClr val="tx2"/>
                </a:solidFill>
                <a:cs typeface="+mn-ea"/>
                <a:sym typeface="+mn-lt"/>
              </a:rPr>
              <a:t>App</a:t>
            </a:r>
            <a:r>
              <a:rPr lang="zh-CN" altLang="en-US" sz="1600" dirty="0">
                <a:solidFill>
                  <a:schemeClr val="tx2"/>
                </a:solidFill>
                <a:cs typeface="+mn-ea"/>
                <a:sym typeface="+mn-lt"/>
              </a:rPr>
              <a:t>动态化框架（</a:t>
            </a:r>
            <a:r>
              <a:rPr lang="en-US" altLang="zh-CN" sz="1600" dirty="0">
                <a:solidFill>
                  <a:schemeClr val="tx2"/>
                </a:solidFill>
                <a:cs typeface="+mn-ea"/>
                <a:sym typeface="+mn-lt"/>
              </a:rPr>
              <a:t>AAB</a:t>
            </a:r>
            <a:r>
              <a:rPr lang="zh-CN" altLang="en-US" sz="1600" dirty="0">
                <a:solidFill>
                  <a:schemeClr val="tx2"/>
                </a:solidFill>
                <a:cs typeface="+mn-ea"/>
                <a:sym typeface="+mn-lt"/>
              </a:rPr>
              <a:t>），缩小应用体积，减少占用存储空间。</a:t>
            </a:r>
          </a:p>
          <a:p>
            <a:pPr>
              <a:lnSpc>
                <a:spcPct val="130000"/>
              </a:lnSpc>
            </a:pPr>
            <a:r>
              <a:rPr lang="zh-CN" altLang="en-US" sz="1600" b="1" dirty="0">
                <a:solidFill>
                  <a:schemeClr val="tx2"/>
                </a:solidFill>
                <a:cs typeface="+mn-ea"/>
                <a:sym typeface="+mn-lt"/>
              </a:rPr>
              <a:t>开发语言：</a:t>
            </a:r>
            <a:r>
              <a:rPr lang="zh-CN" altLang="en-US" sz="1600" dirty="0">
                <a:solidFill>
                  <a:schemeClr val="tx2"/>
                </a:solidFill>
                <a:cs typeface="+mn-ea"/>
                <a:sym typeface="+mn-lt"/>
              </a:rPr>
              <a:t>允许使用</a:t>
            </a:r>
            <a:r>
              <a:rPr lang="en-US" altLang="zh-CN" sz="1600" dirty="0">
                <a:solidFill>
                  <a:schemeClr val="tx2"/>
                </a:solidFill>
                <a:cs typeface="+mn-ea"/>
                <a:sym typeface="+mn-lt"/>
              </a:rPr>
              <a:t>Java</a:t>
            </a:r>
            <a:r>
              <a:rPr lang="zh-CN" altLang="en-US" sz="1600" dirty="0">
                <a:solidFill>
                  <a:schemeClr val="tx2"/>
                </a:solidFill>
                <a:cs typeface="+mn-ea"/>
                <a:sym typeface="+mn-lt"/>
              </a:rPr>
              <a:t>开发应用程序；</a:t>
            </a:r>
            <a:r>
              <a:rPr lang="en-US" altLang="zh-CN" sz="1600" dirty="0">
                <a:solidFill>
                  <a:schemeClr val="tx2"/>
                </a:solidFill>
                <a:cs typeface="+mn-ea"/>
                <a:sym typeface="+mn-lt"/>
              </a:rPr>
              <a:t>2017</a:t>
            </a:r>
            <a:r>
              <a:rPr lang="zh-CN" altLang="en-US" sz="1600" dirty="0">
                <a:solidFill>
                  <a:schemeClr val="tx2"/>
                </a:solidFill>
                <a:cs typeface="+mn-ea"/>
                <a:sym typeface="+mn-lt"/>
              </a:rPr>
              <a:t>年</a:t>
            </a:r>
            <a:r>
              <a:rPr lang="en-US" altLang="zh-CN" sz="1600" dirty="0">
                <a:solidFill>
                  <a:schemeClr val="tx2"/>
                </a:solidFill>
                <a:cs typeface="+mn-ea"/>
                <a:sym typeface="+mn-lt"/>
              </a:rPr>
              <a:t>Google</a:t>
            </a:r>
            <a:r>
              <a:rPr lang="zh-CN" altLang="en-US" sz="1600" dirty="0">
                <a:solidFill>
                  <a:schemeClr val="tx2"/>
                </a:solidFill>
                <a:cs typeface="+mn-ea"/>
                <a:sym typeface="+mn-lt"/>
              </a:rPr>
              <a:t>宣布</a:t>
            </a:r>
            <a:r>
              <a:rPr lang="en-US" altLang="zh-CN" sz="1600" dirty="0">
                <a:solidFill>
                  <a:schemeClr val="tx2"/>
                </a:solidFill>
                <a:cs typeface="+mn-ea"/>
                <a:sym typeface="+mn-lt"/>
              </a:rPr>
              <a:t>Kotlin</a:t>
            </a:r>
            <a:r>
              <a:rPr lang="zh-CN" altLang="en-US" sz="1600" dirty="0">
                <a:solidFill>
                  <a:schemeClr val="tx2"/>
                </a:solidFill>
                <a:cs typeface="+mn-ea"/>
                <a:sym typeface="+mn-lt"/>
              </a:rPr>
              <a:t>成为</a:t>
            </a:r>
            <a:r>
              <a:rPr lang="en-US" altLang="zh-CN" sz="1600" dirty="0">
                <a:solidFill>
                  <a:schemeClr val="tx2"/>
                </a:solidFill>
                <a:cs typeface="+mn-ea"/>
                <a:sym typeface="+mn-lt"/>
              </a:rPr>
              <a:t>Android</a:t>
            </a:r>
            <a:r>
              <a:rPr lang="zh-CN" altLang="en-US" sz="1600" dirty="0">
                <a:solidFill>
                  <a:schemeClr val="tx2"/>
                </a:solidFill>
                <a:cs typeface="+mn-ea"/>
                <a:sym typeface="+mn-lt"/>
              </a:rPr>
              <a:t>的又一官方开发语言。</a:t>
            </a:r>
            <a:endParaRPr lang="en-US" altLang="zh-CN" sz="1600" dirty="0">
              <a:solidFill>
                <a:schemeClr val="tx2"/>
              </a:solidFill>
              <a:cs typeface="+mn-ea"/>
              <a:sym typeface="+mn-lt"/>
            </a:endParaRPr>
          </a:p>
          <a:p>
            <a:pPr>
              <a:lnSpc>
                <a:spcPct val="130000"/>
              </a:lnSpc>
            </a:pPr>
            <a:r>
              <a:rPr lang="en-US" altLang="zh-CN" sz="1600" b="1" dirty="0">
                <a:solidFill>
                  <a:schemeClr val="tx2"/>
                </a:solidFill>
                <a:cs typeface="+mn-ea"/>
                <a:sym typeface="+mn-lt"/>
              </a:rPr>
              <a:t>Android API</a:t>
            </a:r>
            <a:r>
              <a:rPr lang="zh-CN" altLang="en-US" sz="1600" b="1" dirty="0">
                <a:solidFill>
                  <a:schemeClr val="tx2"/>
                </a:solidFill>
                <a:cs typeface="+mn-ea"/>
                <a:sym typeface="+mn-lt"/>
              </a:rPr>
              <a:t>：</a:t>
            </a:r>
            <a:r>
              <a:rPr lang="zh-CN" altLang="en-US" sz="1600" dirty="0">
                <a:solidFill>
                  <a:schemeClr val="tx2"/>
                </a:solidFill>
                <a:cs typeface="+mn-ea"/>
                <a:sym typeface="+mn-lt"/>
              </a:rPr>
              <a:t>由</a:t>
            </a:r>
            <a:r>
              <a:rPr lang="en-US" altLang="zh-CN" sz="1600" dirty="0">
                <a:solidFill>
                  <a:schemeClr val="tx2"/>
                </a:solidFill>
                <a:cs typeface="+mn-ea"/>
                <a:sym typeface="+mn-lt"/>
              </a:rPr>
              <a:t>Android Support Library</a:t>
            </a:r>
            <a:r>
              <a:rPr lang="zh-CN" altLang="en-US" sz="1600" dirty="0">
                <a:solidFill>
                  <a:schemeClr val="tx2"/>
                </a:solidFill>
                <a:cs typeface="+mn-ea"/>
                <a:sym typeface="+mn-lt"/>
              </a:rPr>
              <a:t>提供向下兼容的功能；</a:t>
            </a:r>
            <a:endParaRPr lang="en-US" altLang="zh-CN" sz="1600" dirty="0">
              <a:solidFill>
                <a:schemeClr val="tx2"/>
              </a:solidFill>
              <a:cs typeface="+mn-ea"/>
              <a:sym typeface="+mn-lt"/>
            </a:endParaRPr>
          </a:p>
          <a:p>
            <a:pPr>
              <a:lnSpc>
                <a:spcPct val="130000"/>
              </a:lnSpc>
            </a:pPr>
            <a:r>
              <a:rPr lang="en-US" altLang="zh-CN" sz="1600" dirty="0">
                <a:solidFill>
                  <a:schemeClr val="tx2"/>
                </a:solidFill>
                <a:cs typeface="+mn-ea"/>
                <a:sym typeface="+mn-lt"/>
              </a:rPr>
              <a:t>    </a:t>
            </a:r>
            <a:r>
              <a:rPr lang="zh-CN" altLang="en-US" sz="1600" dirty="0">
                <a:solidFill>
                  <a:schemeClr val="tx2"/>
                </a:solidFill>
                <a:cs typeface="+mn-ea"/>
                <a:sym typeface="+mn-lt"/>
              </a:rPr>
              <a:t>   </a:t>
            </a:r>
            <a:r>
              <a:rPr lang="en-US" altLang="zh-CN" sz="1600" dirty="0">
                <a:solidFill>
                  <a:schemeClr val="tx2"/>
                </a:solidFill>
                <a:cs typeface="+mn-ea"/>
                <a:sym typeface="+mn-lt"/>
              </a:rPr>
              <a:t>2018</a:t>
            </a:r>
            <a:r>
              <a:rPr lang="zh-CN" altLang="en-US" sz="1600" dirty="0">
                <a:solidFill>
                  <a:schemeClr val="tx2"/>
                </a:solidFill>
                <a:cs typeface="+mn-ea"/>
                <a:sym typeface="+mn-lt"/>
              </a:rPr>
              <a:t>年</a:t>
            </a:r>
            <a:r>
              <a:rPr lang="en-US" altLang="zh-CN" sz="1600" dirty="0">
                <a:solidFill>
                  <a:schemeClr val="tx2"/>
                </a:solidFill>
                <a:cs typeface="+mn-ea"/>
                <a:sym typeface="+mn-lt"/>
              </a:rPr>
              <a:t>Google</a:t>
            </a:r>
            <a:r>
              <a:rPr lang="zh-CN" altLang="en-US" sz="1600" dirty="0">
                <a:solidFill>
                  <a:schemeClr val="tx2"/>
                </a:solidFill>
                <a:cs typeface="+mn-ea"/>
                <a:sym typeface="+mn-lt"/>
              </a:rPr>
              <a:t>推出了新扩展库</a:t>
            </a:r>
            <a:r>
              <a:rPr lang="en-US" altLang="zh-CN" sz="1600" dirty="0" err="1">
                <a:solidFill>
                  <a:schemeClr val="tx2"/>
                </a:solidFill>
                <a:cs typeface="+mn-ea"/>
                <a:sym typeface="+mn-lt"/>
              </a:rPr>
              <a:t>AndroidX</a:t>
            </a:r>
            <a:r>
              <a:rPr lang="zh-CN" altLang="en-US" sz="1600" dirty="0">
                <a:solidFill>
                  <a:schemeClr val="tx2"/>
                </a:solidFill>
                <a:cs typeface="+mn-ea"/>
                <a:sym typeface="+mn-lt"/>
              </a:rPr>
              <a:t>，用于替换原来的</a:t>
            </a:r>
            <a:r>
              <a:rPr lang="en-US" altLang="zh-CN" sz="1600" dirty="0">
                <a:solidFill>
                  <a:schemeClr val="tx2"/>
                </a:solidFill>
                <a:cs typeface="+mn-ea"/>
                <a:sym typeface="+mn-lt"/>
              </a:rPr>
              <a:t>Android Support Library</a:t>
            </a:r>
            <a:r>
              <a:rPr lang="zh-CN" altLang="en-US" sz="1600" dirty="0">
                <a:solidFill>
                  <a:schemeClr val="tx2"/>
                </a:solidFill>
                <a:cs typeface="+mn-ea"/>
                <a:sym typeface="+mn-lt"/>
              </a:rPr>
              <a:t>。</a:t>
            </a:r>
          </a:p>
        </p:txBody>
      </p:sp>
      <p:grpSp>
        <p:nvGrpSpPr>
          <p:cNvPr id="54" name="组合 53"/>
          <p:cNvGrpSpPr/>
          <p:nvPr/>
        </p:nvGrpSpPr>
        <p:grpSpPr>
          <a:xfrm>
            <a:off x="3135530" y="2286376"/>
            <a:ext cx="3066765" cy="3233997"/>
            <a:chOff x="4045140" y="1923704"/>
            <a:chExt cx="4089020" cy="4311996"/>
          </a:xfrm>
        </p:grpSpPr>
        <p:cxnSp>
          <p:nvCxnSpPr>
            <p:cNvPr id="55" name="直接连接符 54"/>
            <p:cNvCxnSpPr/>
            <p:nvPr/>
          </p:nvCxnSpPr>
          <p:spPr>
            <a:xfrm flipH="1">
              <a:off x="4880739" y="1923704"/>
              <a:ext cx="3253421" cy="3335883"/>
            </a:xfrm>
            <a:prstGeom prst="line">
              <a:avLst/>
            </a:prstGeom>
            <a:ln>
              <a:solidFill>
                <a:schemeClr val="accent1">
                  <a:lumMod val="10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4045140" y="3983511"/>
              <a:ext cx="2196516" cy="2252189"/>
            </a:xfrm>
            <a:prstGeom prst="line">
              <a:avLst/>
            </a:prstGeom>
            <a:ln>
              <a:solidFill>
                <a:schemeClr val="accent1">
                  <a:lumMod val="100000"/>
                </a:schemeClr>
              </a:solidFill>
            </a:ln>
          </p:spPr>
          <p:style>
            <a:lnRef idx="1">
              <a:schemeClr val="accent1"/>
            </a:lnRef>
            <a:fillRef idx="0">
              <a:schemeClr val="accent1"/>
            </a:fillRef>
            <a:effectRef idx="0">
              <a:schemeClr val="accent1"/>
            </a:effectRef>
            <a:fontRef idx="minor">
              <a:schemeClr val="tx1"/>
            </a:fontRef>
          </p:style>
        </p:cxnSp>
      </p:grpSp>
      <p:sp>
        <p:nvSpPr>
          <p:cNvPr id="57" name="文本框 56"/>
          <p:cNvSpPr txBox="1"/>
          <p:nvPr/>
        </p:nvSpPr>
        <p:spPr>
          <a:xfrm>
            <a:off x="152379" y="1142688"/>
            <a:ext cx="1706880" cy="460375"/>
          </a:xfrm>
          <a:prstGeom prst="rect">
            <a:avLst/>
          </a:prstGeom>
          <a:noFill/>
        </p:spPr>
        <p:txBody>
          <a:bodyPr wrap="none" rtlCol="0">
            <a:spAutoFit/>
          </a:bodyPr>
          <a:lstStyle/>
          <a:p>
            <a:pPr algn="ctr"/>
            <a:r>
              <a:rPr lang="zh-CN" altLang="en-US" b="1" dirty="0">
                <a:solidFill>
                  <a:schemeClr val="tx2"/>
                </a:solidFill>
                <a:latin typeface="等线" panose="02010600030101010101" pitchFamily="2" charset="-122"/>
                <a:ea typeface="等线" panose="02010600030101010101" pitchFamily="2" charset="-122"/>
                <a:cs typeface="+mn-ea"/>
                <a:sym typeface="+mn-lt"/>
              </a:rPr>
              <a:t>功能与性能</a:t>
            </a:r>
          </a:p>
        </p:txBody>
      </p:sp>
      <p:sp>
        <p:nvSpPr>
          <p:cNvPr id="58" name="文本框 57"/>
          <p:cNvSpPr txBox="1"/>
          <p:nvPr/>
        </p:nvSpPr>
        <p:spPr>
          <a:xfrm>
            <a:off x="7086667" y="1218993"/>
            <a:ext cx="1706880" cy="460375"/>
          </a:xfrm>
          <a:prstGeom prst="rect">
            <a:avLst/>
          </a:prstGeom>
          <a:noFill/>
        </p:spPr>
        <p:txBody>
          <a:bodyPr wrap="none" rtlCol="0">
            <a:spAutoFit/>
          </a:bodyPr>
          <a:lstStyle/>
          <a:p>
            <a:pPr algn="ctr"/>
            <a:r>
              <a:rPr lang="zh-CN" altLang="en-US" b="1" dirty="0">
                <a:solidFill>
                  <a:schemeClr val="tx2"/>
                </a:solidFill>
                <a:latin typeface="等线" panose="02010600030101010101" pitchFamily="2" charset="-122"/>
                <a:ea typeface="等线" panose="02010600030101010101" pitchFamily="2" charset="-122"/>
                <a:cs typeface="+mn-ea"/>
                <a:sym typeface="+mn-lt"/>
              </a:rPr>
              <a:t>架构与接口</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anim calcmode="lin" valueType="num">
                                      <p:cBhvr>
                                        <p:cTn id="8" dur="1000" fill="hold"/>
                                        <p:tgtEl>
                                          <p:spTgt spid="54"/>
                                        </p:tgtEl>
                                        <p:attrNameLst>
                                          <p:attrName>ppt_x</p:attrName>
                                        </p:attrNameLst>
                                      </p:cBhvr>
                                      <p:tavLst>
                                        <p:tav tm="0">
                                          <p:val>
                                            <p:strVal val="#ppt_x"/>
                                          </p:val>
                                        </p:tav>
                                        <p:tav tm="100000">
                                          <p:val>
                                            <p:strVal val="#ppt_x"/>
                                          </p:val>
                                        </p:tav>
                                      </p:tavLst>
                                    </p:anim>
                                    <p:anim calcmode="lin" valueType="num">
                                      <p:cBhvr>
                                        <p:cTn id="9" dur="1000" fill="hold"/>
                                        <p:tgtEl>
                                          <p:spTgt spid="5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anim calcmode="lin" valueType="num">
                                      <p:cBhvr>
                                        <p:cTn id="14" dur="500" fill="hold"/>
                                        <p:tgtEl>
                                          <p:spTgt spid="57"/>
                                        </p:tgtEl>
                                        <p:attrNameLst>
                                          <p:attrName>ppt_x</p:attrName>
                                        </p:attrNameLst>
                                      </p:cBhvr>
                                      <p:tavLst>
                                        <p:tav tm="0">
                                          <p:val>
                                            <p:strVal val="#ppt_x"/>
                                          </p:val>
                                        </p:tav>
                                        <p:tav tm="100000">
                                          <p:val>
                                            <p:strVal val="#ppt_x"/>
                                          </p:val>
                                        </p:tav>
                                      </p:tavLst>
                                    </p:anim>
                                    <p:anim calcmode="lin" valueType="num">
                                      <p:cBhvr>
                                        <p:cTn id="15" dur="500" fill="hold"/>
                                        <p:tgtEl>
                                          <p:spTgt spid="57"/>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anim calcmode="lin" valueType="num">
                                      <p:cBhvr>
                                        <p:cTn id="20" dur="500" fill="hold"/>
                                        <p:tgtEl>
                                          <p:spTgt spid="52"/>
                                        </p:tgtEl>
                                        <p:attrNameLst>
                                          <p:attrName>ppt_x</p:attrName>
                                        </p:attrNameLst>
                                      </p:cBhvr>
                                      <p:tavLst>
                                        <p:tav tm="0">
                                          <p:val>
                                            <p:strVal val="#ppt_x"/>
                                          </p:val>
                                        </p:tav>
                                        <p:tav tm="100000">
                                          <p:val>
                                            <p:strVal val="#ppt_x"/>
                                          </p:val>
                                        </p:tav>
                                      </p:tavLst>
                                    </p:anim>
                                    <p:anim calcmode="lin" valueType="num">
                                      <p:cBhvr>
                                        <p:cTn id="21" dur="500" fill="hold"/>
                                        <p:tgtEl>
                                          <p:spTgt spid="52"/>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anim calcmode="lin" valueType="num">
                                      <p:cBhvr>
                                        <p:cTn id="26" dur="500" fill="hold"/>
                                        <p:tgtEl>
                                          <p:spTgt spid="58"/>
                                        </p:tgtEl>
                                        <p:attrNameLst>
                                          <p:attrName>ppt_x</p:attrName>
                                        </p:attrNameLst>
                                      </p:cBhvr>
                                      <p:tavLst>
                                        <p:tav tm="0">
                                          <p:val>
                                            <p:strVal val="#ppt_x"/>
                                          </p:val>
                                        </p:tav>
                                        <p:tav tm="100000">
                                          <p:val>
                                            <p:strVal val="#ppt_x"/>
                                          </p:val>
                                        </p:tav>
                                      </p:tavLst>
                                    </p:anim>
                                    <p:anim calcmode="lin" valueType="num">
                                      <p:cBhvr>
                                        <p:cTn id="27" dur="500" fill="hold"/>
                                        <p:tgtEl>
                                          <p:spTgt spid="58"/>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anim calcmode="lin" valueType="num">
                                      <p:cBhvr>
                                        <p:cTn id="32" dur="500" fill="hold"/>
                                        <p:tgtEl>
                                          <p:spTgt spid="53"/>
                                        </p:tgtEl>
                                        <p:attrNameLst>
                                          <p:attrName>ppt_x</p:attrName>
                                        </p:attrNameLst>
                                      </p:cBhvr>
                                      <p:tavLst>
                                        <p:tav tm="0">
                                          <p:val>
                                            <p:strVal val="#ppt_x"/>
                                          </p:val>
                                        </p:tav>
                                        <p:tav tm="100000">
                                          <p:val>
                                            <p:strVal val="#ppt_x"/>
                                          </p:val>
                                        </p:tav>
                                      </p:tavLst>
                                    </p:anim>
                                    <p:anim calcmode="lin" valueType="num">
                                      <p:cBhvr>
                                        <p:cTn id="33" dur="5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7" grpId="0"/>
      <p:bldP spid="5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矩形 4"/>
          <p:cNvSpPr/>
          <p:nvPr>
            <p:custDataLst>
              <p:tags r:id="rId1"/>
            </p:custDataLst>
          </p:nvPr>
        </p:nvSpPr>
        <p:spPr>
          <a:xfrm>
            <a:off x="304800" y="441960"/>
            <a:ext cx="644271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just"/>
            <a:r>
              <a:rPr lang="en-US" altLang="zh-CN" sz="2000" kern="0" dirty="0">
                <a:solidFill>
                  <a:srgbClr val="FF0000"/>
                </a:solidFill>
                <a:latin typeface="等线" panose="02010600030101010101" pitchFamily="2" charset="-122"/>
                <a:ea typeface="Source Han Sans CN" panose="020B0500000000000000" pitchFamily="34" charset="-128"/>
                <a:cs typeface="+mn-ea"/>
                <a:sym typeface="+mn-lt"/>
              </a:rPr>
              <a:t>Android</a:t>
            </a:r>
            <a:r>
              <a:rPr lang="zh-CN" altLang="en-US" sz="2000" kern="0" dirty="0">
                <a:solidFill>
                  <a:srgbClr val="FF0000"/>
                </a:solidFill>
                <a:latin typeface="等线" panose="02010600030101010101" pitchFamily="2" charset="-122"/>
                <a:ea typeface="等线" panose="02010600030101010101" pitchFamily="2" charset="-122"/>
                <a:cs typeface="+mn-ea"/>
                <a:sym typeface="+mn-lt"/>
              </a:rPr>
              <a:t>系统各版本代号及市场占比分布</a:t>
            </a:r>
            <a:r>
              <a:rPr lang="zh-CN" altLang="en-US" sz="1600" kern="0" dirty="0">
                <a:solidFill>
                  <a:srgbClr val="FF0000"/>
                </a:solidFill>
                <a:latin typeface="等线" panose="02010600030101010101" pitchFamily="2" charset="-122"/>
                <a:ea typeface="等线" panose="02010600030101010101" pitchFamily="2" charset="-122"/>
                <a:cs typeface="+mn-ea"/>
                <a:sym typeface="+mn-lt"/>
              </a:rPr>
              <a:t>（</a:t>
            </a:r>
            <a:r>
              <a:rPr lang="en-US" altLang="zh-CN" sz="1600" kern="0" dirty="0">
                <a:solidFill>
                  <a:srgbClr val="FF0000"/>
                </a:solidFill>
                <a:latin typeface="等线" panose="02010600030101010101" pitchFamily="2" charset="-122"/>
                <a:ea typeface="等线" panose="02010600030101010101" pitchFamily="2" charset="-122"/>
                <a:cs typeface="+mn-ea"/>
                <a:sym typeface="+mn-lt"/>
              </a:rPr>
              <a:t>2020</a:t>
            </a:r>
            <a:r>
              <a:rPr lang="zh-CN" altLang="en-US" sz="1600" kern="0" dirty="0">
                <a:solidFill>
                  <a:srgbClr val="FF0000"/>
                </a:solidFill>
                <a:latin typeface="等线" panose="02010600030101010101" pitchFamily="2" charset="-122"/>
                <a:ea typeface="等线" panose="02010600030101010101" pitchFamily="2" charset="-122"/>
                <a:cs typeface="+mn-ea"/>
                <a:sym typeface="+mn-lt"/>
              </a:rPr>
              <a:t>年</a:t>
            </a:r>
            <a:r>
              <a:rPr lang="en-US" altLang="zh-CN" sz="1600" kern="0" dirty="0">
                <a:solidFill>
                  <a:srgbClr val="FF0000"/>
                </a:solidFill>
                <a:latin typeface="等线" panose="02010600030101010101" pitchFamily="2" charset="-122"/>
                <a:ea typeface="等线" panose="02010600030101010101" pitchFamily="2" charset="-122"/>
                <a:cs typeface="+mn-ea"/>
                <a:sym typeface="+mn-lt"/>
              </a:rPr>
              <a:t>7</a:t>
            </a:r>
            <a:r>
              <a:rPr lang="zh-CN" altLang="en-US" sz="1600" kern="0" dirty="0">
                <a:solidFill>
                  <a:srgbClr val="FF0000"/>
                </a:solidFill>
                <a:latin typeface="等线" panose="02010600030101010101" pitchFamily="2" charset="-122"/>
                <a:ea typeface="等线" panose="02010600030101010101" pitchFamily="2" charset="-122"/>
                <a:cs typeface="+mn-ea"/>
                <a:sym typeface="+mn-lt"/>
              </a:rPr>
              <a:t>月统计）</a:t>
            </a:r>
          </a:p>
        </p:txBody>
      </p:sp>
      <p:graphicFrame>
        <p:nvGraphicFramePr>
          <p:cNvPr id="3" name="表格 3"/>
          <p:cNvGraphicFramePr>
            <a:graphicFrameLocks noGrp="1"/>
          </p:cNvGraphicFramePr>
          <p:nvPr>
            <p:custDataLst>
              <p:tags r:id="rId2"/>
            </p:custDataLst>
          </p:nvPr>
        </p:nvGraphicFramePr>
        <p:xfrm>
          <a:off x="457200" y="1143000"/>
          <a:ext cx="7845425" cy="4302760"/>
        </p:xfrm>
        <a:graphic>
          <a:graphicData uri="http://schemas.openxmlformats.org/drawingml/2006/table">
            <a:tbl>
              <a:tblPr firstRow="1" bandRow="1">
                <a:tableStyleId>{00A15C55-8517-42AA-B614-E9B94910E393}</a:tableStyleId>
              </a:tblPr>
              <a:tblGrid>
                <a:gridCol w="1961515">
                  <a:extLst>
                    <a:ext uri="{9D8B030D-6E8A-4147-A177-3AD203B41FA5}">
                      <a16:colId xmlns:a16="http://schemas.microsoft.com/office/drawing/2014/main" val="20000"/>
                    </a:ext>
                  </a:extLst>
                </a:gridCol>
                <a:gridCol w="960755">
                  <a:extLst>
                    <a:ext uri="{9D8B030D-6E8A-4147-A177-3AD203B41FA5}">
                      <a16:colId xmlns:a16="http://schemas.microsoft.com/office/drawing/2014/main" val="20001"/>
                    </a:ext>
                  </a:extLst>
                </a:gridCol>
                <a:gridCol w="3379470">
                  <a:extLst>
                    <a:ext uri="{9D8B030D-6E8A-4147-A177-3AD203B41FA5}">
                      <a16:colId xmlns:a16="http://schemas.microsoft.com/office/drawing/2014/main" val="20002"/>
                    </a:ext>
                  </a:extLst>
                </a:gridCol>
                <a:gridCol w="1543685">
                  <a:extLst>
                    <a:ext uri="{9D8B030D-6E8A-4147-A177-3AD203B41FA5}">
                      <a16:colId xmlns:a16="http://schemas.microsoft.com/office/drawing/2014/main" val="20003"/>
                    </a:ext>
                  </a:extLst>
                </a:gridCol>
              </a:tblGrid>
              <a:tr h="314960">
                <a:tc>
                  <a:txBody>
                    <a:bodyPr/>
                    <a:lstStyle/>
                    <a:p>
                      <a:pPr algn="ctr"/>
                      <a:r>
                        <a:rPr lang="en-US" altLang="zh-CN" sz="1600" b="1" dirty="0"/>
                        <a:t>SDK</a:t>
                      </a:r>
                      <a:r>
                        <a:rPr lang="zh-CN" altLang="en-US" sz="1600" b="1" dirty="0"/>
                        <a:t>版本</a:t>
                      </a:r>
                    </a:p>
                  </a:txBody>
                  <a:tcPr marL="68580" marR="68580" marT="34290" marB="34290">
                    <a:gradFill flip="none" rotWithShape="1">
                      <a:gsLst>
                        <a:gs pos="0">
                          <a:srgbClr val="004F98">
                            <a:shade val="30000"/>
                            <a:satMod val="115000"/>
                          </a:srgbClr>
                        </a:gs>
                        <a:gs pos="0">
                          <a:srgbClr val="00458D"/>
                        </a:gs>
                        <a:gs pos="100000">
                          <a:srgbClr val="006BBA"/>
                        </a:gs>
                      </a:gsLst>
                      <a:lin ang="2700000" scaled="1"/>
                      <a:tileRect/>
                    </a:gradFill>
                  </a:tcPr>
                </a:tc>
                <a:tc>
                  <a:txBody>
                    <a:bodyPr/>
                    <a:lstStyle/>
                    <a:p>
                      <a:pPr algn="ctr"/>
                      <a:r>
                        <a:rPr lang="en-US" altLang="zh-CN" sz="1600" b="1" dirty="0"/>
                        <a:t>API</a:t>
                      </a:r>
                      <a:r>
                        <a:rPr lang="zh-CN" altLang="en-US" sz="1600" b="1" dirty="0"/>
                        <a:t>级别</a:t>
                      </a:r>
                    </a:p>
                  </a:txBody>
                  <a:tcPr marL="68580" marR="68580" marT="34290" marB="34290">
                    <a:gradFill flip="none" rotWithShape="1">
                      <a:gsLst>
                        <a:gs pos="0">
                          <a:srgbClr val="006AB9"/>
                        </a:gs>
                        <a:gs pos="0">
                          <a:srgbClr val="00458D"/>
                        </a:gs>
                        <a:gs pos="100000">
                          <a:srgbClr val="006BBA"/>
                        </a:gs>
                      </a:gsLst>
                      <a:lin ang="2700000" scaled="1"/>
                      <a:tileRect/>
                    </a:gradFill>
                  </a:tcPr>
                </a:tc>
                <a:tc>
                  <a:txBody>
                    <a:bodyPr/>
                    <a:lstStyle/>
                    <a:p>
                      <a:pPr algn="ctr"/>
                      <a:r>
                        <a:rPr lang="zh-CN" altLang="en-US" sz="1600" b="1" dirty="0"/>
                        <a:t>版本名称（代号）</a:t>
                      </a:r>
                    </a:p>
                  </a:txBody>
                  <a:tcPr marL="68580" marR="68580" marT="34290" marB="34290">
                    <a:gradFill flip="none" rotWithShape="1">
                      <a:gsLst>
                        <a:gs pos="0">
                          <a:srgbClr val="00458D"/>
                        </a:gs>
                        <a:gs pos="100000">
                          <a:srgbClr val="006BBA"/>
                        </a:gs>
                        <a:gs pos="100000">
                          <a:srgbClr val="004F98">
                            <a:shade val="100000"/>
                            <a:satMod val="115000"/>
                          </a:srgbClr>
                        </a:gs>
                      </a:gsLst>
                      <a:lin ang="2700000" scaled="1"/>
                      <a:tileRect/>
                    </a:gradFill>
                  </a:tcPr>
                </a:tc>
                <a:tc>
                  <a:txBody>
                    <a:bodyPr/>
                    <a:lstStyle/>
                    <a:p>
                      <a:pPr algn="ctr"/>
                      <a:r>
                        <a:rPr lang="zh-CN" altLang="en-US" sz="1600" b="1" dirty="0"/>
                        <a:t>市场占有率</a:t>
                      </a:r>
                    </a:p>
                  </a:txBody>
                  <a:tcPr marL="68580" marR="68580" marT="34290" marB="34290">
                    <a:gradFill flip="none" rotWithShape="1">
                      <a:gsLst>
                        <a:gs pos="0">
                          <a:srgbClr val="004F98"/>
                        </a:gs>
                        <a:gs pos="100000">
                          <a:srgbClr val="006BBA"/>
                        </a:gs>
                        <a:gs pos="100000">
                          <a:srgbClr val="004F98">
                            <a:shade val="100000"/>
                            <a:satMod val="115000"/>
                          </a:srgbClr>
                        </a:gs>
                      </a:gsLst>
                      <a:lin ang="2700000" scaled="1"/>
                      <a:tileRect/>
                    </a:gradFill>
                  </a:tcPr>
                </a:tc>
                <a:extLst>
                  <a:ext uri="{0D108BD9-81ED-4DB2-BD59-A6C34878D82A}">
                    <a16:rowId xmlns:a16="http://schemas.microsoft.com/office/drawing/2014/main" val="10000"/>
                  </a:ext>
                </a:extLst>
              </a:tr>
              <a:tr h="425450">
                <a:tc>
                  <a:txBody>
                    <a:bodyPr/>
                    <a:lstStyle/>
                    <a:p>
                      <a:r>
                        <a:rPr lang="en-US" altLang="zh-CN" sz="1400" b="1" dirty="0"/>
                        <a:t>Android 4.0/4.0.1/4.0.2</a:t>
                      </a:r>
                    </a:p>
                    <a:p>
                      <a:r>
                        <a:rPr lang="en-US" altLang="zh-CN" sz="1400" b="1" dirty="0"/>
                        <a:t>Android 4.0.3/4.0.4</a:t>
                      </a:r>
                    </a:p>
                  </a:txBody>
                  <a:tcPr marL="68580" marR="68580" marT="34290" marB="34290" anchor="ctr"/>
                </a:tc>
                <a:tc>
                  <a:txBody>
                    <a:bodyPr/>
                    <a:lstStyle/>
                    <a:p>
                      <a:pPr algn="ctr"/>
                      <a:r>
                        <a:rPr lang="en-US" altLang="zh-CN" sz="1400" b="1" dirty="0"/>
                        <a:t>14</a:t>
                      </a:r>
                    </a:p>
                    <a:p>
                      <a:pPr algn="ctr"/>
                      <a:r>
                        <a:rPr lang="en-US" altLang="zh-CN" sz="1400" b="1" dirty="0"/>
                        <a:t>15</a:t>
                      </a:r>
                    </a:p>
                  </a:txBody>
                  <a:tcPr marL="68580" marR="68580" marT="34290" marB="34290" anchor="ctr"/>
                </a:tc>
                <a:tc>
                  <a:txBody>
                    <a:bodyPr/>
                    <a:lstStyle/>
                    <a:p>
                      <a:pPr algn="l"/>
                      <a:r>
                        <a:rPr lang="en-US" altLang="zh-CN" sz="1400" b="1" dirty="0"/>
                        <a:t>Ice Cream Sandwich</a:t>
                      </a:r>
                      <a:r>
                        <a:rPr lang="zh-CN" altLang="en-US" sz="1400" b="1" dirty="0"/>
                        <a:t>（冰激凌三明治）</a:t>
                      </a:r>
                      <a:endParaRPr lang="en-US" altLang="zh-CN" sz="1400" b="1"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t>Ice Cream Sandwich_MR1</a:t>
                      </a:r>
                      <a:r>
                        <a:rPr lang="zh-CN" altLang="en-US" sz="1400" b="1" dirty="0"/>
                        <a:t>（冰激凌三明治）</a:t>
                      </a:r>
                    </a:p>
                  </a:txBody>
                  <a:tcPr marL="68580" marR="68580" marT="34290" marB="34290" anchor="ctr"/>
                </a:tc>
                <a:tc>
                  <a:txBody>
                    <a:bodyPr/>
                    <a:lstStyle/>
                    <a:p>
                      <a:pPr algn="ctr"/>
                      <a:r>
                        <a:rPr lang="en-US" altLang="zh-CN" sz="1400" b="1" dirty="0"/>
                        <a:t>0.2%</a:t>
                      </a:r>
                    </a:p>
                  </a:txBody>
                  <a:tcPr marL="68580" marR="68580" marT="34290" marB="34290" anchor="ctr"/>
                </a:tc>
                <a:extLst>
                  <a:ext uri="{0D108BD9-81ED-4DB2-BD59-A6C34878D82A}">
                    <a16:rowId xmlns:a16="http://schemas.microsoft.com/office/drawing/2014/main" val="10001"/>
                  </a:ext>
                </a:extLst>
              </a:tr>
              <a:tr h="600075">
                <a:tc>
                  <a:txBody>
                    <a:bodyPr/>
                    <a:lstStyle/>
                    <a:p>
                      <a:r>
                        <a:rPr lang="en-US" altLang="zh-CN" sz="1400" b="1" dirty="0"/>
                        <a:t>Android 4.1x</a:t>
                      </a:r>
                    </a:p>
                    <a:p>
                      <a:r>
                        <a:rPr lang="en-US" altLang="zh-CN" sz="1400" b="1" kern="1200" dirty="0">
                          <a:solidFill>
                            <a:schemeClr val="dk1"/>
                          </a:solidFill>
                          <a:effectLst/>
                          <a:latin typeface="+mn-lt"/>
                          <a:ea typeface="+mn-ea"/>
                          <a:cs typeface="+mn-cs"/>
                        </a:rPr>
                        <a:t>Android 4.2x</a:t>
                      </a:r>
                    </a:p>
                    <a:p>
                      <a:r>
                        <a:rPr lang="en-US" altLang="zh-CN" sz="1400" b="1" kern="1200" dirty="0">
                          <a:solidFill>
                            <a:schemeClr val="dk1"/>
                          </a:solidFill>
                          <a:effectLst/>
                          <a:latin typeface="+mn-lt"/>
                          <a:ea typeface="+mn-ea"/>
                          <a:cs typeface="+mn-cs"/>
                        </a:rPr>
                        <a:t>Android 4.3x</a:t>
                      </a:r>
                    </a:p>
                  </a:txBody>
                  <a:tcPr marL="68580" marR="68580" marT="34290" marB="34290" anchor="ctr"/>
                </a:tc>
                <a:tc>
                  <a:txBody>
                    <a:bodyPr/>
                    <a:lstStyle/>
                    <a:p>
                      <a:pPr algn="ctr"/>
                      <a:r>
                        <a:rPr lang="en-US" altLang="zh-CN" sz="1400" b="1" dirty="0"/>
                        <a:t>16</a:t>
                      </a:r>
                    </a:p>
                    <a:p>
                      <a:pPr algn="ctr"/>
                      <a:r>
                        <a:rPr lang="en-US" altLang="zh-CN" sz="1400" b="1" dirty="0"/>
                        <a:t>17</a:t>
                      </a:r>
                    </a:p>
                    <a:p>
                      <a:pPr algn="ctr"/>
                      <a:r>
                        <a:rPr lang="en-US" altLang="zh-CN" sz="1400" b="1" dirty="0"/>
                        <a:t>18</a:t>
                      </a:r>
                    </a:p>
                  </a:txBody>
                  <a:tcPr marL="68580" marR="68580" marT="34290" marB="34290" anchor="ctr"/>
                </a:tc>
                <a:tc>
                  <a:txBody>
                    <a:bodyPr/>
                    <a:lstStyle/>
                    <a:p>
                      <a:pPr algn="l"/>
                      <a:r>
                        <a:rPr lang="en-US" altLang="zh-CN" sz="1400" b="1" kern="1200" dirty="0">
                          <a:solidFill>
                            <a:schemeClr val="dk1"/>
                          </a:solidFill>
                          <a:effectLst/>
                          <a:latin typeface="+mn-lt"/>
                          <a:ea typeface="+mn-ea"/>
                          <a:cs typeface="+mn-cs"/>
                        </a:rPr>
                        <a:t>Jelly Bean</a:t>
                      </a:r>
                      <a:r>
                        <a:rPr lang="zh-CN" altLang="zh-CN" sz="1400" b="1" kern="1200" dirty="0">
                          <a:solidFill>
                            <a:schemeClr val="dk1"/>
                          </a:solidFill>
                          <a:effectLst/>
                          <a:latin typeface="+mn-lt"/>
                          <a:ea typeface="+mn-ea"/>
                          <a:cs typeface="+mn-cs"/>
                        </a:rPr>
                        <a:t>（果冻豆）</a:t>
                      </a:r>
                      <a:endParaRPr lang="en-US" altLang="zh-CN" sz="1400" b="1" kern="1200" dirty="0">
                        <a:solidFill>
                          <a:schemeClr val="dk1"/>
                        </a:solidFill>
                        <a:effectLst/>
                        <a:latin typeface="+mn-lt"/>
                        <a:ea typeface="+mn-ea"/>
                        <a:cs typeface="+mn-cs"/>
                      </a:endParaRPr>
                    </a:p>
                    <a:p>
                      <a:pPr algn="l"/>
                      <a:r>
                        <a:rPr lang="en-US" altLang="zh-CN" sz="1400" b="1" kern="1200" dirty="0">
                          <a:solidFill>
                            <a:schemeClr val="dk1"/>
                          </a:solidFill>
                          <a:effectLst/>
                          <a:latin typeface="+mn-lt"/>
                          <a:ea typeface="+mn-ea"/>
                          <a:cs typeface="+mn-cs"/>
                        </a:rPr>
                        <a:t>Jelly Bean_MR1</a:t>
                      </a:r>
                      <a:r>
                        <a:rPr lang="zh-CN" altLang="zh-CN" sz="1400" b="1" kern="1200" dirty="0">
                          <a:solidFill>
                            <a:schemeClr val="dk1"/>
                          </a:solidFill>
                          <a:effectLst/>
                          <a:latin typeface="+mn-lt"/>
                          <a:ea typeface="+mn-ea"/>
                          <a:cs typeface="+mn-cs"/>
                        </a:rPr>
                        <a:t>（果冻豆）</a:t>
                      </a:r>
                      <a:endParaRPr lang="en-US" altLang="zh-CN" sz="1400" b="1" kern="1200" dirty="0">
                        <a:solidFill>
                          <a:schemeClr val="dk1"/>
                        </a:solidFill>
                        <a:effectLst/>
                        <a:latin typeface="+mn-lt"/>
                        <a:ea typeface="+mn-ea"/>
                        <a:cs typeface="+mn-cs"/>
                      </a:endParaRPr>
                    </a:p>
                    <a:p>
                      <a:pPr algn="l"/>
                      <a:r>
                        <a:rPr lang="en-US" altLang="zh-CN" sz="1400" b="1" kern="1200" dirty="0">
                          <a:solidFill>
                            <a:schemeClr val="dk1"/>
                          </a:solidFill>
                          <a:effectLst/>
                          <a:latin typeface="+mn-lt"/>
                          <a:ea typeface="+mn-ea"/>
                          <a:cs typeface="+mn-cs"/>
                        </a:rPr>
                        <a:t>Jelly Bean_MR2</a:t>
                      </a:r>
                      <a:r>
                        <a:rPr lang="zh-CN" altLang="zh-CN" sz="1400" b="1" kern="1200" dirty="0">
                          <a:solidFill>
                            <a:schemeClr val="dk1"/>
                          </a:solidFill>
                          <a:effectLst/>
                          <a:latin typeface="+mn-lt"/>
                          <a:ea typeface="+mn-ea"/>
                          <a:cs typeface="+mn-cs"/>
                        </a:rPr>
                        <a:t>（果冻豆）</a:t>
                      </a:r>
                    </a:p>
                  </a:txBody>
                  <a:tcPr marL="68580" marR="68580" marT="34290" marB="34290" anchor="ctr"/>
                </a:tc>
                <a:tc>
                  <a:txBody>
                    <a:bodyPr/>
                    <a:lstStyle/>
                    <a:p>
                      <a:pPr algn="ctr"/>
                      <a:r>
                        <a:rPr lang="en-US" altLang="zh-CN" sz="1400" b="1" dirty="0"/>
                        <a:t>1.7%</a:t>
                      </a:r>
                    </a:p>
                  </a:txBody>
                  <a:tcPr marL="68580" marR="68580" marT="34290" marB="34290" anchor="ctr"/>
                </a:tc>
                <a:extLst>
                  <a:ext uri="{0D108BD9-81ED-4DB2-BD59-A6C34878D82A}">
                    <a16:rowId xmlns:a16="http://schemas.microsoft.com/office/drawing/2014/main" val="10002"/>
                  </a:ext>
                </a:extLst>
              </a:tr>
              <a:tr h="425450">
                <a:tc>
                  <a:txBody>
                    <a:bodyPr/>
                    <a:lstStyle/>
                    <a:p>
                      <a:r>
                        <a:rPr lang="en-US" altLang="zh-CN" sz="1400" b="1" kern="1200" dirty="0">
                          <a:solidFill>
                            <a:schemeClr val="dk1"/>
                          </a:solidFill>
                          <a:effectLst/>
                          <a:latin typeface="+mn-lt"/>
                          <a:ea typeface="+mn-ea"/>
                          <a:cs typeface="+mn-cs"/>
                        </a:rPr>
                        <a:t>Android 4.4</a:t>
                      </a:r>
                    </a:p>
                    <a:p>
                      <a:r>
                        <a:rPr lang="en-US" altLang="zh-CN" sz="1400" b="1" kern="1200" dirty="0">
                          <a:solidFill>
                            <a:schemeClr val="dk1"/>
                          </a:solidFill>
                          <a:effectLst/>
                          <a:latin typeface="+mn-lt"/>
                          <a:ea typeface="+mn-ea"/>
                          <a:cs typeface="+mn-cs"/>
                        </a:rPr>
                        <a:t>Android 4.4w</a:t>
                      </a:r>
                    </a:p>
                  </a:txBody>
                  <a:tcPr marL="68580" marR="68580" marT="34290" marB="34290" anchor="ctr"/>
                </a:tc>
                <a:tc>
                  <a:txBody>
                    <a:bodyPr/>
                    <a:lstStyle/>
                    <a:p>
                      <a:pPr algn="ctr"/>
                      <a:r>
                        <a:rPr lang="en-US" altLang="zh-CN" sz="1400" b="1" dirty="0"/>
                        <a:t>19</a:t>
                      </a:r>
                    </a:p>
                    <a:p>
                      <a:pPr algn="ctr"/>
                      <a:r>
                        <a:rPr lang="en-US" altLang="zh-CN" sz="1400" b="1" dirty="0"/>
                        <a:t>20</a:t>
                      </a:r>
                    </a:p>
                  </a:txBody>
                  <a:tcPr marL="68580" marR="68580" marT="34290" marB="34290" anchor="ctr"/>
                </a:tc>
                <a:tc>
                  <a:txBody>
                    <a:bodyPr/>
                    <a:lstStyle/>
                    <a:p>
                      <a:pPr algn="l"/>
                      <a:r>
                        <a:rPr lang="en-US" altLang="zh-CN" sz="1400" b="1" dirty="0"/>
                        <a:t>KitKat</a:t>
                      </a:r>
                      <a:r>
                        <a:rPr lang="zh-CN" altLang="en-US" sz="1400" b="1" dirty="0"/>
                        <a:t>（奇巧巧克力）</a:t>
                      </a:r>
                      <a:endParaRPr lang="en-US" altLang="zh-CN" sz="1400" b="1" dirty="0"/>
                    </a:p>
                    <a:p>
                      <a:pPr algn="l"/>
                      <a:r>
                        <a:rPr lang="en-US" altLang="zh-CN" sz="1400" b="1" kern="1200" dirty="0" err="1">
                          <a:solidFill>
                            <a:schemeClr val="dk1"/>
                          </a:solidFill>
                          <a:effectLst/>
                          <a:latin typeface="+mn-lt"/>
                          <a:ea typeface="+mn-ea"/>
                          <a:cs typeface="+mn-cs"/>
                        </a:rPr>
                        <a:t>KitKat_Watch</a:t>
                      </a:r>
                      <a:r>
                        <a:rPr lang="zh-CN" altLang="zh-CN" sz="1400" b="1" kern="1200" dirty="0">
                          <a:solidFill>
                            <a:schemeClr val="dk1"/>
                          </a:solidFill>
                          <a:effectLst/>
                          <a:latin typeface="+mn-lt"/>
                          <a:ea typeface="+mn-ea"/>
                          <a:cs typeface="+mn-cs"/>
                        </a:rPr>
                        <a:t>（奇巧巧克力）</a:t>
                      </a:r>
                    </a:p>
                  </a:txBody>
                  <a:tcPr marL="68580" marR="68580" marT="34290" marB="34290" anchor="ctr"/>
                </a:tc>
                <a:tc>
                  <a:txBody>
                    <a:bodyPr/>
                    <a:lstStyle/>
                    <a:p>
                      <a:pPr algn="ctr"/>
                      <a:r>
                        <a:rPr lang="en-US" altLang="zh-CN" sz="1400" b="1" dirty="0"/>
                        <a:t>4%</a:t>
                      </a:r>
                    </a:p>
                  </a:txBody>
                  <a:tcPr marL="68580" marR="68580" marT="34290" marB="34290" anchor="ctr"/>
                </a:tc>
                <a:extLst>
                  <a:ext uri="{0D108BD9-81ED-4DB2-BD59-A6C34878D82A}">
                    <a16:rowId xmlns:a16="http://schemas.microsoft.com/office/drawing/2014/main" val="10003"/>
                  </a:ext>
                </a:extLst>
              </a:tr>
              <a:tr h="42418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kern="1200" dirty="0">
                          <a:solidFill>
                            <a:schemeClr val="dk1"/>
                          </a:solidFill>
                          <a:effectLst/>
                          <a:latin typeface="+mn-lt"/>
                          <a:ea typeface="+mn-ea"/>
                          <a:cs typeface="+mn-cs"/>
                        </a:rPr>
                        <a:t>Android 5.0</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kern="1200" dirty="0">
                          <a:solidFill>
                            <a:schemeClr val="dk1"/>
                          </a:solidFill>
                          <a:effectLst/>
                          <a:latin typeface="+mn-lt"/>
                          <a:ea typeface="+mn-ea"/>
                          <a:cs typeface="+mn-cs"/>
                        </a:rPr>
                        <a:t>Android 5.1</a:t>
                      </a:r>
                    </a:p>
                  </a:txBody>
                  <a:tcPr marL="68580" marR="68580" marT="34290" marB="34290" anchor="ctr"/>
                </a:tc>
                <a:tc>
                  <a:txBody>
                    <a:bodyPr/>
                    <a:lstStyle/>
                    <a:p>
                      <a:pPr algn="ctr"/>
                      <a:r>
                        <a:rPr lang="en-US" altLang="zh-CN" sz="1400" b="1" dirty="0"/>
                        <a:t>21</a:t>
                      </a:r>
                    </a:p>
                    <a:p>
                      <a:pPr algn="ctr"/>
                      <a:r>
                        <a:rPr lang="en-US" altLang="zh-CN" sz="1400" b="1" dirty="0"/>
                        <a:t>22</a:t>
                      </a:r>
                    </a:p>
                  </a:txBody>
                  <a:tcPr marL="68580" marR="68580" marT="34290" marB="34290" anchor="ctr"/>
                </a:tc>
                <a:tc>
                  <a:txBody>
                    <a:bodyPr/>
                    <a:lstStyle/>
                    <a:p>
                      <a:pPr algn="l"/>
                      <a:r>
                        <a:rPr lang="en-US" altLang="zh-CN" sz="1400" b="1" kern="1200" dirty="0">
                          <a:solidFill>
                            <a:schemeClr val="dk1"/>
                          </a:solidFill>
                          <a:effectLst/>
                          <a:latin typeface="+mn-lt"/>
                          <a:ea typeface="+mn-ea"/>
                          <a:cs typeface="+mn-cs"/>
                        </a:rPr>
                        <a:t>Lollipop</a:t>
                      </a:r>
                      <a:r>
                        <a:rPr lang="zh-CN" altLang="zh-CN" sz="1400" b="1" kern="1200" dirty="0">
                          <a:solidFill>
                            <a:schemeClr val="dk1"/>
                          </a:solidFill>
                          <a:effectLst/>
                          <a:latin typeface="+mn-lt"/>
                          <a:ea typeface="+mn-ea"/>
                          <a:cs typeface="+mn-cs"/>
                        </a:rPr>
                        <a:t>（棒棒糖）（</a:t>
                      </a:r>
                      <a:r>
                        <a:rPr lang="en-US" altLang="zh-CN" sz="1400" b="1" kern="1200" dirty="0">
                          <a:solidFill>
                            <a:schemeClr val="dk1"/>
                          </a:solidFill>
                          <a:effectLst/>
                          <a:latin typeface="+mn-lt"/>
                          <a:ea typeface="+mn-ea"/>
                          <a:cs typeface="+mn-cs"/>
                        </a:rPr>
                        <a:t>Android L</a:t>
                      </a:r>
                      <a:r>
                        <a:rPr lang="zh-CN" altLang="zh-CN" sz="1400" b="1" kern="1200" dirty="0">
                          <a:solidFill>
                            <a:schemeClr val="dk1"/>
                          </a:solidFill>
                          <a:effectLst/>
                          <a:latin typeface="+mn-lt"/>
                          <a:ea typeface="+mn-ea"/>
                          <a:cs typeface="+mn-cs"/>
                        </a:rPr>
                        <a:t>）</a:t>
                      </a:r>
                      <a:endParaRPr lang="en-US" altLang="zh-CN" sz="1400" b="1" kern="1200" dirty="0">
                        <a:solidFill>
                          <a:schemeClr val="dk1"/>
                        </a:solidFill>
                        <a:effectLst/>
                        <a:latin typeface="+mn-lt"/>
                        <a:ea typeface="+mn-ea"/>
                        <a:cs typeface="+mn-cs"/>
                      </a:endParaRPr>
                    </a:p>
                    <a:p>
                      <a:pPr algn="l"/>
                      <a:r>
                        <a:rPr lang="en-US" altLang="zh-CN" sz="1400" b="1" kern="1200" dirty="0">
                          <a:solidFill>
                            <a:schemeClr val="dk1"/>
                          </a:solidFill>
                          <a:effectLst/>
                          <a:latin typeface="+mn-lt"/>
                          <a:ea typeface="+mn-ea"/>
                          <a:cs typeface="+mn-cs"/>
                        </a:rPr>
                        <a:t>Lollipop_MR1</a:t>
                      </a:r>
                      <a:r>
                        <a:rPr lang="zh-CN" altLang="zh-CN" sz="1400" b="1" kern="1200" dirty="0">
                          <a:solidFill>
                            <a:schemeClr val="dk1"/>
                          </a:solidFill>
                          <a:effectLst/>
                          <a:latin typeface="+mn-lt"/>
                          <a:ea typeface="+mn-ea"/>
                          <a:cs typeface="+mn-cs"/>
                        </a:rPr>
                        <a:t>（棒棒糖）（</a:t>
                      </a:r>
                      <a:r>
                        <a:rPr lang="en-US" altLang="zh-CN" sz="1400" b="1" kern="1200" dirty="0">
                          <a:solidFill>
                            <a:schemeClr val="dk1"/>
                          </a:solidFill>
                          <a:effectLst/>
                          <a:latin typeface="+mn-lt"/>
                          <a:ea typeface="+mn-ea"/>
                          <a:cs typeface="+mn-cs"/>
                        </a:rPr>
                        <a:t>Android L</a:t>
                      </a:r>
                      <a:r>
                        <a:rPr lang="zh-CN" altLang="zh-CN" sz="1400" b="1" kern="1200" dirty="0">
                          <a:solidFill>
                            <a:schemeClr val="dk1"/>
                          </a:solidFill>
                          <a:effectLst/>
                          <a:latin typeface="+mn-lt"/>
                          <a:ea typeface="+mn-ea"/>
                          <a:cs typeface="+mn-cs"/>
                        </a:rPr>
                        <a:t>）</a:t>
                      </a:r>
                    </a:p>
                  </a:txBody>
                  <a:tcPr marL="68580" marR="68580" marT="34290" marB="34290" anchor="ctr"/>
                </a:tc>
                <a:tc>
                  <a:txBody>
                    <a:bodyPr/>
                    <a:lstStyle/>
                    <a:p>
                      <a:pPr algn="ctr"/>
                      <a:r>
                        <a:rPr lang="en-US" altLang="zh-CN" sz="1400" b="1" dirty="0"/>
                        <a:t>9.2%</a:t>
                      </a:r>
                    </a:p>
                  </a:txBody>
                  <a:tcPr marL="68580" marR="68580" marT="34290" marB="34290" anchor="ctr"/>
                </a:tc>
                <a:extLst>
                  <a:ext uri="{0D108BD9-81ED-4DB2-BD59-A6C34878D82A}">
                    <a16:rowId xmlns:a16="http://schemas.microsoft.com/office/drawing/2014/main" val="10004"/>
                  </a:ext>
                </a:extLst>
              </a:tr>
              <a:tr h="31623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kern="1200" dirty="0">
                          <a:solidFill>
                            <a:schemeClr val="dk1"/>
                          </a:solidFill>
                          <a:effectLst/>
                          <a:latin typeface="+mn-lt"/>
                          <a:ea typeface="+mn-ea"/>
                          <a:cs typeface="+mn-cs"/>
                        </a:rPr>
                        <a:t>Android 6.0</a:t>
                      </a:r>
                    </a:p>
                  </a:txBody>
                  <a:tcPr marL="68580" marR="68580" marT="34290" marB="34290" anchor="ctr"/>
                </a:tc>
                <a:tc>
                  <a:txBody>
                    <a:bodyPr/>
                    <a:lstStyle/>
                    <a:p>
                      <a:pPr algn="ctr"/>
                      <a:r>
                        <a:rPr lang="en-US" altLang="zh-CN" sz="1400" b="1" dirty="0"/>
                        <a:t>23</a:t>
                      </a:r>
                    </a:p>
                  </a:txBody>
                  <a:tcPr marL="68580" marR="68580" marT="34290" marB="34290" anchor="ctr"/>
                </a:tc>
                <a:tc>
                  <a:txBody>
                    <a:bodyPr/>
                    <a:lstStyle/>
                    <a:p>
                      <a:pPr algn="l"/>
                      <a:r>
                        <a:rPr lang="en-US" altLang="zh-CN" sz="1400" b="1" dirty="0"/>
                        <a:t>Marshmallow</a:t>
                      </a:r>
                      <a:r>
                        <a:rPr lang="zh-CN" altLang="en-US" sz="1400" b="1" dirty="0"/>
                        <a:t>（棉花糖）（</a:t>
                      </a:r>
                      <a:r>
                        <a:rPr lang="en-US" altLang="zh-CN" sz="1400" b="1" dirty="0"/>
                        <a:t>Android M</a:t>
                      </a:r>
                      <a:r>
                        <a:rPr lang="zh-CN" altLang="en-US" sz="1400" b="1" dirty="0"/>
                        <a:t>）</a:t>
                      </a:r>
                    </a:p>
                  </a:txBody>
                  <a:tcPr marL="68580" marR="68580" marT="34290" marB="34290" anchor="ctr"/>
                </a:tc>
                <a:tc>
                  <a:txBody>
                    <a:bodyPr/>
                    <a:lstStyle/>
                    <a:p>
                      <a:pPr algn="ctr"/>
                      <a:r>
                        <a:rPr lang="en-US" altLang="zh-CN" sz="1400" b="1" dirty="0"/>
                        <a:t>11.2%</a:t>
                      </a:r>
                    </a:p>
                  </a:txBody>
                  <a:tcPr marL="68580" marR="68580" marT="34290" marB="34290" anchor="ctr"/>
                </a:tc>
                <a:extLst>
                  <a:ext uri="{0D108BD9-81ED-4DB2-BD59-A6C34878D82A}">
                    <a16:rowId xmlns:a16="http://schemas.microsoft.com/office/drawing/2014/main" val="10005"/>
                  </a:ext>
                </a:extLst>
              </a:tr>
              <a:tr h="42481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kern="1200" dirty="0">
                          <a:solidFill>
                            <a:schemeClr val="dk1"/>
                          </a:solidFill>
                          <a:effectLst/>
                          <a:latin typeface="+mn-lt"/>
                          <a:ea typeface="+mn-ea"/>
                          <a:cs typeface="+mn-cs"/>
                        </a:rPr>
                        <a:t>Android 7.0</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kern="1200" dirty="0">
                          <a:solidFill>
                            <a:schemeClr val="dk1"/>
                          </a:solidFill>
                          <a:effectLst/>
                          <a:latin typeface="+mn-lt"/>
                          <a:ea typeface="+mn-ea"/>
                          <a:cs typeface="+mn-cs"/>
                        </a:rPr>
                        <a:t>Android 7.1</a:t>
                      </a:r>
                    </a:p>
                  </a:txBody>
                  <a:tcPr marL="68580" marR="68580" marT="34290" marB="34290" anchor="ctr"/>
                </a:tc>
                <a:tc>
                  <a:txBody>
                    <a:bodyPr/>
                    <a:lstStyle/>
                    <a:p>
                      <a:pPr algn="ctr"/>
                      <a:r>
                        <a:rPr lang="en-US" altLang="zh-CN" sz="1400" b="1" dirty="0"/>
                        <a:t>24</a:t>
                      </a:r>
                    </a:p>
                    <a:p>
                      <a:pPr algn="ctr"/>
                      <a:r>
                        <a:rPr lang="en-US" altLang="zh-CN" sz="1400" b="1" dirty="0"/>
                        <a:t>25</a:t>
                      </a:r>
                    </a:p>
                  </a:txBody>
                  <a:tcPr marL="68580" marR="68580" marT="34290" marB="34290" anchor="ctr"/>
                </a:tc>
                <a:tc>
                  <a:txBody>
                    <a:bodyPr/>
                    <a:lstStyle/>
                    <a:p>
                      <a:pPr algn="l"/>
                      <a:r>
                        <a:rPr lang="en-US" altLang="zh-CN" sz="1400" b="1" dirty="0"/>
                        <a:t>Nougat</a:t>
                      </a:r>
                      <a:r>
                        <a:rPr lang="zh-CN" altLang="en-US" sz="1400" b="1" dirty="0"/>
                        <a:t>（牛轧糖）（</a:t>
                      </a:r>
                      <a:r>
                        <a:rPr lang="en-US" altLang="zh-CN" sz="1400" b="1" dirty="0"/>
                        <a:t>Android N</a:t>
                      </a:r>
                      <a:r>
                        <a:rPr lang="zh-CN" altLang="en-US" sz="1400" b="1" dirty="0"/>
                        <a:t>）</a:t>
                      </a:r>
                      <a:endParaRPr lang="en-US" altLang="zh-CN" sz="1400" b="1" dirty="0"/>
                    </a:p>
                    <a:p>
                      <a:pPr algn="l"/>
                      <a:r>
                        <a:rPr lang="en-US" altLang="zh-CN" sz="1400" b="1" dirty="0"/>
                        <a:t>Nougat_MR1</a:t>
                      </a:r>
                      <a:r>
                        <a:rPr lang="zh-CN" altLang="en-US" sz="1400" b="1" dirty="0"/>
                        <a:t>（牛轧糖）（</a:t>
                      </a:r>
                      <a:r>
                        <a:rPr lang="en-US" altLang="zh-CN" sz="1400" b="1" dirty="0"/>
                        <a:t>Android N</a:t>
                      </a:r>
                      <a:r>
                        <a:rPr lang="zh-CN" altLang="en-US" sz="1400" b="1" dirty="0"/>
                        <a:t>）</a:t>
                      </a:r>
                    </a:p>
                  </a:txBody>
                  <a:tcPr marL="68580" marR="68580" marT="34290" marB="34290" anchor="ctr"/>
                </a:tc>
                <a:tc>
                  <a:txBody>
                    <a:bodyPr/>
                    <a:lstStyle/>
                    <a:p>
                      <a:pPr algn="ctr"/>
                      <a:r>
                        <a:rPr lang="en-US" altLang="zh-CN" sz="1400" b="1" dirty="0"/>
                        <a:t>12.9%</a:t>
                      </a:r>
                    </a:p>
                  </a:txBody>
                  <a:tcPr marL="68580" marR="68580" marT="34290" marB="34290" anchor="ctr"/>
                </a:tc>
                <a:extLst>
                  <a:ext uri="{0D108BD9-81ED-4DB2-BD59-A6C34878D82A}">
                    <a16:rowId xmlns:a16="http://schemas.microsoft.com/office/drawing/2014/main" val="10006"/>
                  </a:ext>
                </a:extLst>
              </a:tr>
              <a:tr h="42545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kern="1200" dirty="0">
                          <a:solidFill>
                            <a:schemeClr val="dk1"/>
                          </a:solidFill>
                          <a:effectLst/>
                          <a:latin typeface="+mn-lt"/>
                          <a:ea typeface="+mn-ea"/>
                          <a:cs typeface="+mn-cs"/>
                        </a:rPr>
                        <a:t>Android 8.0</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kern="1200" dirty="0">
                          <a:solidFill>
                            <a:schemeClr val="dk1"/>
                          </a:solidFill>
                          <a:effectLst/>
                          <a:latin typeface="+mn-lt"/>
                          <a:ea typeface="+mn-ea"/>
                          <a:cs typeface="+mn-cs"/>
                        </a:rPr>
                        <a:t>Android 8.1</a:t>
                      </a:r>
                    </a:p>
                  </a:txBody>
                  <a:tcPr marL="68580" marR="68580" marT="34290" marB="34290" anchor="ctr"/>
                </a:tc>
                <a:tc>
                  <a:txBody>
                    <a:bodyPr/>
                    <a:lstStyle/>
                    <a:p>
                      <a:pPr algn="ctr"/>
                      <a:r>
                        <a:rPr lang="en-US" altLang="zh-CN" sz="1400" b="1" dirty="0"/>
                        <a:t>26</a:t>
                      </a:r>
                    </a:p>
                    <a:p>
                      <a:pPr algn="ctr"/>
                      <a:r>
                        <a:rPr lang="en-US" altLang="zh-CN" sz="1400" b="1" dirty="0"/>
                        <a:t>27</a:t>
                      </a:r>
                    </a:p>
                  </a:txBody>
                  <a:tcPr marL="68580" marR="68580" marT="34290" marB="34290" anchor="ctr"/>
                </a:tc>
                <a:tc>
                  <a:txBody>
                    <a:bodyPr/>
                    <a:lstStyle/>
                    <a:p>
                      <a:pPr algn="l"/>
                      <a:r>
                        <a:rPr lang="en-US" altLang="zh-CN" sz="1400" b="1" dirty="0"/>
                        <a:t>Oreo</a:t>
                      </a:r>
                      <a:r>
                        <a:rPr lang="zh-CN" altLang="en-US" sz="1400" b="1" dirty="0"/>
                        <a:t>（奥利奥）（</a:t>
                      </a:r>
                      <a:r>
                        <a:rPr lang="en-US" altLang="zh-CN" sz="1400" b="1" dirty="0"/>
                        <a:t>Android O</a:t>
                      </a:r>
                      <a:r>
                        <a:rPr lang="zh-CN" altLang="en-US" sz="1400" b="1" dirty="0"/>
                        <a:t>）</a:t>
                      </a:r>
                      <a:endParaRPr lang="en-US" altLang="zh-CN" sz="1400" b="1" dirty="0"/>
                    </a:p>
                    <a:p>
                      <a:pPr algn="l"/>
                      <a:r>
                        <a:rPr lang="en-US" altLang="zh-CN" sz="1400" b="1" dirty="0"/>
                        <a:t>Oreo_MR1</a:t>
                      </a:r>
                      <a:r>
                        <a:rPr lang="zh-CN" altLang="en-US" sz="1400" b="1" dirty="0"/>
                        <a:t>（奥利奥）（</a:t>
                      </a:r>
                      <a:r>
                        <a:rPr lang="en-US" altLang="zh-CN" sz="1400" b="1" dirty="0"/>
                        <a:t>Android O</a:t>
                      </a:r>
                      <a:r>
                        <a:rPr lang="zh-CN" altLang="en-US" sz="1400" b="1" dirty="0"/>
                        <a:t>）</a:t>
                      </a:r>
                    </a:p>
                  </a:txBody>
                  <a:tcPr marL="68580" marR="68580" marT="34290" marB="34290" anchor="ctr"/>
                </a:tc>
                <a:tc>
                  <a:txBody>
                    <a:bodyPr/>
                    <a:lstStyle/>
                    <a:p>
                      <a:pPr algn="ctr"/>
                      <a:r>
                        <a:rPr lang="en-US" altLang="zh-CN" sz="1400" b="1" dirty="0"/>
                        <a:t>21.3%</a:t>
                      </a:r>
                    </a:p>
                  </a:txBody>
                  <a:tcPr marL="68580" marR="68580" marT="34290" marB="34290" anchor="ctr"/>
                </a:tc>
                <a:extLst>
                  <a:ext uri="{0D108BD9-81ED-4DB2-BD59-A6C34878D82A}">
                    <a16:rowId xmlns:a16="http://schemas.microsoft.com/office/drawing/2014/main" val="10007"/>
                  </a:ext>
                </a:extLst>
              </a:tr>
              <a:tr h="314960">
                <a:tc>
                  <a:txBody>
                    <a:bodyPr/>
                    <a:lstStyle/>
                    <a:p>
                      <a:r>
                        <a:rPr lang="en-US" altLang="zh-CN" sz="1400" b="1" dirty="0"/>
                        <a:t>Android 9</a:t>
                      </a:r>
                    </a:p>
                  </a:txBody>
                  <a:tcPr marL="68580" marR="68580" marT="34290" marB="34290" anchor="ctr"/>
                </a:tc>
                <a:tc>
                  <a:txBody>
                    <a:bodyPr/>
                    <a:lstStyle/>
                    <a:p>
                      <a:pPr algn="ctr"/>
                      <a:r>
                        <a:rPr lang="en-US" altLang="zh-CN" sz="1400" b="1" dirty="0"/>
                        <a:t>28</a:t>
                      </a:r>
                    </a:p>
                  </a:txBody>
                  <a:tcPr marL="68580" marR="68580" marT="34290" marB="34290" anchor="ctr"/>
                </a:tc>
                <a:tc>
                  <a:txBody>
                    <a:bodyPr/>
                    <a:lstStyle/>
                    <a:p>
                      <a:pPr algn="l"/>
                      <a:r>
                        <a:rPr lang="en-US" altLang="zh-CN" sz="1400" b="1" dirty="0"/>
                        <a:t>Pie</a:t>
                      </a:r>
                      <a:r>
                        <a:rPr lang="zh-CN" altLang="en-US" sz="1400" b="1" dirty="0"/>
                        <a:t>（红豆派）（</a:t>
                      </a:r>
                      <a:r>
                        <a:rPr lang="en-US" altLang="zh-CN" sz="1400" b="1" dirty="0"/>
                        <a:t>Android P</a:t>
                      </a:r>
                      <a:r>
                        <a:rPr lang="zh-CN" altLang="en-US" sz="1400" b="1" dirty="0"/>
                        <a:t>）</a:t>
                      </a:r>
                    </a:p>
                  </a:txBody>
                  <a:tcPr marL="68580" marR="68580" marT="34290" marB="34290" anchor="ctr"/>
                </a:tc>
                <a:tc>
                  <a:txBody>
                    <a:bodyPr/>
                    <a:lstStyle/>
                    <a:p>
                      <a:pPr algn="ctr"/>
                      <a:r>
                        <a:rPr lang="en-US" altLang="zh-CN" sz="1400" b="1" dirty="0"/>
                        <a:t>31.3%</a:t>
                      </a:r>
                    </a:p>
                  </a:txBody>
                  <a:tcPr marL="68580" marR="68580" marT="34290" marB="34290" anchor="ctr"/>
                </a:tc>
                <a:extLst>
                  <a:ext uri="{0D108BD9-81ED-4DB2-BD59-A6C34878D82A}">
                    <a16:rowId xmlns:a16="http://schemas.microsoft.com/office/drawing/2014/main" val="10008"/>
                  </a:ext>
                </a:extLst>
              </a:tr>
              <a:tr h="314960">
                <a:tc>
                  <a:txBody>
                    <a:bodyPr/>
                    <a:lstStyle/>
                    <a:p>
                      <a:r>
                        <a:rPr lang="en-US" altLang="zh-CN" sz="1400" b="1" dirty="0"/>
                        <a:t>Android 10</a:t>
                      </a:r>
                    </a:p>
                  </a:txBody>
                  <a:tcPr marL="68580" marR="68580" marT="34290" marB="34290" anchor="ctr"/>
                </a:tc>
                <a:tc>
                  <a:txBody>
                    <a:bodyPr/>
                    <a:lstStyle/>
                    <a:p>
                      <a:pPr algn="ctr"/>
                      <a:r>
                        <a:rPr lang="en-US" altLang="zh-CN" sz="1400" b="1" dirty="0"/>
                        <a:t>29</a:t>
                      </a:r>
                    </a:p>
                  </a:txBody>
                  <a:tcPr marL="68580" marR="68580" marT="34290" marB="34290" anchor="ctr"/>
                </a:tc>
                <a:tc>
                  <a:txBody>
                    <a:bodyPr/>
                    <a:lstStyle/>
                    <a:p>
                      <a:pPr algn="l"/>
                      <a:r>
                        <a:rPr lang="en-US" altLang="zh-CN" sz="1400" b="1" dirty="0"/>
                        <a:t>Quince Tart</a:t>
                      </a:r>
                      <a:r>
                        <a:rPr lang="zh-CN" altLang="en-US" sz="1400" b="1" dirty="0"/>
                        <a:t>（昆斯馅饼）（</a:t>
                      </a:r>
                      <a:r>
                        <a:rPr lang="en-US" altLang="zh-CN" sz="1400" b="1" dirty="0"/>
                        <a:t>Android Q</a:t>
                      </a:r>
                      <a:r>
                        <a:rPr lang="zh-CN" altLang="en-US" sz="1400" b="1" dirty="0"/>
                        <a:t>）</a:t>
                      </a:r>
                    </a:p>
                  </a:txBody>
                  <a:tcPr marL="68580" marR="68580" marT="34290" marB="34290" anchor="ctr"/>
                </a:tc>
                <a:tc>
                  <a:txBody>
                    <a:bodyPr/>
                    <a:lstStyle/>
                    <a:p>
                      <a:pPr algn="ctr"/>
                      <a:r>
                        <a:rPr lang="en-US" altLang="zh-CN" sz="1400" b="1" dirty="0"/>
                        <a:t>8.2%</a:t>
                      </a:r>
                    </a:p>
                  </a:txBody>
                  <a:tcPr marL="68580" marR="68580" marT="34290" marB="34290" anchor="ctr"/>
                </a:tc>
                <a:extLst>
                  <a:ext uri="{0D108BD9-81ED-4DB2-BD59-A6C34878D82A}">
                    <a16:rowId xmlns:a16="http://schemas.microsoft.com/office/drawing/2014/main" val="10009"/>
                  </a:ext>
                </a:extLst>
              </a:tr>
              <a:tr h="316230">
                <a:tc>
                  <a:txBody>
                    <a:bodyPr/>
                    <a:lstStyle/>
                    <a:p>
                      <a:r>
                        <a:rPr lang="en-US" altLang="zh-CN" sz="1400" b="1" dirty="0"/>
                        <a:t>Android 11</a:t>
                      </a:r>
                    </a:p>
                  </a:txBody>
                  <a:tcPr marL="68580" marR="68580" marT="34290" marB="34290" anchor="ctr"/>
                </a:tc>
                <a:tc>
                  <a:txBody>
                    <a:bodyPr/>
                    <a:lstStyle/>
                    <a:p>
                      <a:pPr algn="ctr"/>
                      <a:r>
                        <a:rPr lang="en-US" altLang="zh-CN" sz="1400" b="1" dirty="0"/>
                        <a:t>30</a:t>
                      </a:r>
                    </a:p>
                  </a:txBody>
                  <a:tcPr marL="68580" marR="68580" marT="34290" marB="34290" anchor="ctr"/>
                </a:tc>
                <a:tc>
                  <a:txBody>
                    <a:bodyPr/>
                    <a:lstStyle/>
                    <a:p>
                      <a:pPr algn="l"/>
                      <a:r>
                        <a:rPr lang="en-US" altLang="zh-CN" sz="1400" b="1" dirty="0"/>
                        <a:t>Red Velvet Cake</a:t>
                      </a:r>
                      <a:r>
                        <a:rPr lang="zh-CN" altLang="en-US" sz="1400" b="1" dirty="0"/>
                        <a:t>（红丝绒蛋糕）（</a:t>
                      </a:r>
                      <a:r>
                        <a:rPr lang="en-US" altLang="zh-CN" sz="1400" b="1" dirty="0"/>
                        <a:t>Android R</a:t>
                      </a:r>
                      <a:r>
                        <a:rPr lang="zh-CN" altLang="en-US" sz="1400" b="1" dirty="0"/>
                        <a:t>）</a:t>
                      </a:r>
                    </a:p>
                  </a:txBody>
                  <a:tcPr marL="68580" marR="68580" marT="34290" marB="34290" anchor="ctr"/>
                </a:tc>
                <a:tc>
                  <a:txBody>
                    <a:bodyPr/>
                    <a:lstStyle/>
                    <a:p>
                      <a:pPr algn="ctr"/>
                      <a:r>
                        <a:rPr lang="en-US" altLang="zh-CN" sz="1400" b="1" dirty="0"/>
                        <a:t>&lt;1%</a:t>
                      </a:r>
                    </a:p>
                  </a:txBody>
                  <a:tcPr marL="68580" marR="68580" marT="34290" marB="34290" anchor="ctr"/>
                </a:tc>
                <a:extLst>
                  <a:ext uri="{0D108BD9-81ED-4DB2-BD59-A6C34878D82A}">
                    <a16:rowId xmlns:a16="http://schemas.microsoft.com/office/drawing/2014/main" val="1001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2628900" y="1233488"/>
            <a:ext cx="3886200" cy="677862"/>
          </a:xfrm>
          <a:ln/>
        </p:spPr>
        <p:txBody>
          <a:bodyPr vert="horz" wrap="square" lIns="91440" tIns="45720" rIns="91440" bIns="45720" anchor="ctr" anchorCtr="0"/>
          <a:lstStyle/>
          <a:p>
            <a:pPr marL="457200" indent="-457200" eaLnBrk="1" hangingPunct="1">
              <a:buFont typeface="Wingdings" panose="05000000000000000000" pitchFamily="2" charset="2"/>
              <a:buChar char="p"/>
            </a:pPr>
            <a:r>
              <a:rPr lang="en-US" altLang="zh-CN" sz="2800" dirty="0">
                <a:solidFill>
                  <a:srgbClr val="040014"/>
                </a:solidFill>
                <a:latin typeface="微软雅黑" panose="020B0503020204020204" pitchFamily="34" charset="-122"/>
                <a:ea typeface="微软雅黑" panose="020B0503020204020204" pitchFamily="34" charset="-122"/>
              </a:rPr>
              <a:t>Android</a:t>
            </a:r>
            <a:r>
              <a:rPr lang="zh-CN" altLang="en-US" sz="2800" dirty="0">
                <a:solidFill>
                  <a:srgbClr val="040014"/>
                </a:solidFill>
                <a:latin typeface="微软雅黑" panose="020B0503020204020204" pitchFamily="34" charset="-122"/>
                <a:ea typeface="微软雅黑" panose="020B0503020204020204" pitchFamily="34" charset="-122"/>
              </a:rPr>
              <a:t>的优势</a:t>
            </a:r>
          </a:p>
        </p:txBody>
      </p:sp>
      <p:sp>
        <p:nvSpPr>
          <p:cNvPr id="278531" name="Rectangle 3"/>
          <p:cNvSpPr/>
          <p:nvPr/>
        </p:nvSpPr>
        <p:spPr>
          <a:xfrm>
            <a:off x="0" y="129540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278533" name="Rectangle 5"/>
          <p:cNvSpPr/>
          <p:nvPr/>
        </p:nvSpPr>
        <p:spPr>
          <a:xfrm>
            <a:off x="704850" y="2673350"/>
            <a:ext cx="8077200" cy="3968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spcBef>
                <a:spcPct val="0"/>
              </a:spcBef>
              <a:buNone/>
            </a:pPr>
            <a:r>
              <a:rPr lang="en-US" altLang="zh-CN" sz="2000" i="1" dirty="0">
                <a:solidFill>
                  <a:srgbClr val="FF0000"/>
                </a:solidFill>
                <a:latin typeface="Times New Roman" panose="02020603050405020304" pitchFamily="18" charset="0"/>
              </a:rPr>
              <a:t>Every day more than 1 million new Android devices are activated worldwide.</a:t>
            </a:r>
            <a:r>
              <a:rPr lang="en-US" altLang="zh-CN" sz="2000" dirty="0">
                <a:solidFill>
                  <a:schemeClr val="tx2"/>
                </a:solidFill>
                <a:latin typeface="Times New Roman" panose="02020603050405020304" pitchFamily="18" charset="0"/>
              </a:rPr>
              <a:t> </a:t>
            </a:r>
          </a:p>
        </p:txBody>
      </p:sp>
      <p:sp>
        <p:nvSpPr>
          <p:cNvPr id="278534" name="Rectangle 6"/>
          <p:cNvSpPr/>
          <p:nvPr/>
        </p:nvSpPr>
        <p:spPr>
          <a:xfrm>
            <a:off x="704850" y="4191000"/>
            <a:ext cx="7391400" cy="45720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spcBef>
                <a:spcPct val="0"/>
              </a:spcBef>
              <a:buNone/>
            </a:pPr>
            <a:r>
              <a:rPr lang="en-US" altLang="zh-CN" sz="2000" i="1" dirty="0">
                <a:solidFill>
                  <a:srgbClr val="FF0000"/>
                </a:solidFill>
                <a:latin typeface="Times New Roman" panose="02020603050405020304" pitchFamily="18" charset="0"/>
              </a:rPr>
              <a:t>Easily optimize a single binary for phones, tablets, and other devices.</a:t>
            </a:r>
            <a:r>
              <a:rPr lang="en-US" altLang="zh-CN" sz="2400" dirty="0">
                <a:solidFill>
                  <a:schemeClr val="tx2"/>
                </a:solidFill>
              </a:rPr>
              <a:t> </a:t>
            </a:r>
          </a:p>
        </p:txBody>
      </p:sp>
      <p:sp>
        <p:nvSpPr>
          <p:cNvPr id="278535" name="Rectangle 7"/>
          <p:cNvSpPr/>
          <p:nvPr/>
        </p:nvSpPr>
        <p:spPr>
          <a:xfrm>
            <a:off x="704850" y="5562600"/>
            <a:ext cx="7467600" cy="76200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spcBef>
                <a:spcPct val="0"/>
              </a:spcBef>
              <a:buNone/>
            </a:pPr>
            <a:r>
              <a:rPr lang="en-US" altLang="zh-CN" sz="2000" i="1" dirty="0">
                <a:solidFill>
                  <a:srgbClr val="FF0000"/>
                </a:solidFill>
                <a:latin typeface="Times New Roman" panose="02020603050405020304" pitchFamily="18" charset="0"/>
              </a:rPr>
              <a:t>1.5 billion downloads a month and growing. Get your apps in front of millions of users at Google's scale.</a:t>
            </a:r>
            <a:r>
              <a:rPr lang="en-US" altLang="zh-CN" sz="2400" dirty="0">
                <a:solidFill>
                  <a:schemeClr val="tx2"/>
                </a:solidFill>
              </a:rPr>
              <a:t> </a:t>
            </a:r>
          </a:p>
        </p:txBody>
      </p:sp>
      <p:sp>
        <p:nvSpPr>
          <p:cNvPr id="278536" name="Rectangle 8"/>
          <p:cNvSpPr/>
          <p:nvPr/>
        </p:nvSpPr>
        <p:spPr>
          <a:xfrm>
            <a:off x="215900" y="2055813"/>
            <a:ext cx="702310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342900" lvl="0" indent="-342900" eaLnBrk="1" hangingPunct="1">
              <a:spcBef>
                <a:spcPct val="0"/>
              </a:spcBef>
              <a:buFont typeface="Wingdings" panose="05000000000000000000" pitchFamily="2" charset="2"/>
              <a:buChar char="ü"/>
            </a:pPr>
            <a:r>
              <a:rPr lang="en-US" altLang="zh-CN" sz="2400" b="1" i="1" dirty="0">
                <a:solidFill>
                  <a:srgbClr val="2500C4"/>
                </a:solidFill>
                <a:latin typeface="Times New Roman" panose="02020603050405020304" pitchFamily="18" charset="0"/>
              </a:rPr>
              <a:t>Global partnerships and large installed base</a:t>
            </a:r>
          </a:p>
        </p:txBody>
      </p:sp>
      <p:sp>
        <p:nvSpPr>
          <p:cNvPr id="278537" name="Rectangle 9"/>
          <p:cNvSpPr/>
          <p:nvPr/>
        </p:nvSpPr>
        <p:spPr>
          <a:xfrm>
            <a:off x="247650" y="3563938"/>
            <a:ext cx="584835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342900" lvl="0" indent="-342900" eaLnBrk="1" hangingPunct="1">
              <a:spcBef>
                <a:spcPct val="0"/>
              </a:spcBef>
              <a:buFont typeface="Wingdings" panose="05000000000000000000" pitchFamily="2" charset="2"/>
              <a:buChar char="ü"/>
            </a:pPr>
            <a:r>
              <a:rPr lang="en-US" altLang="zh-CN" sz="2400" b="1" i="1" dirty="0">
                <a:solidFill>
                  <a:srgbClr val="2500C4"/>
                </a:solidFill>
                <a:latin typeface="Times New Roman" panose="02020603050405020304" pitchFamily="18" charset="0"/>
              </a:rPr>
              <a:t>Powerful development framework</a:t>
            </a:r>
          </a:p>
        </p:txBody>
      </p:sp>
      <p:sp>
        <p:nvSpPr>
          <p:cNvPr id="278538" name="Rectangle 10"/>
          <p:cNvSpPr/>
          <p:nvPr/>
        </p:nvSpPr>
        <p:spPr>
          <a:xfrm>
            <a:off x="247650" y="5027613"/>
            <a:ext cx="661035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342900" lvl="0" indent="-342900" eaLnBrk="1" hangingPunct="1">
              <a:spcBef>
                <a:spcPct val="0"/>
              </a:spcBef>
              <a:buFont typeface="Wingdings" panose="05000000000000000000" pitchFamily="2" charset="2"/>
              <a:buChar char="ü"/>
            </a:pPr>
            <a:r>
              <a:rPr lang="en-US" altLang="zh-CN" sz="2400" b="1" i="1" dirty="0">
                <a:solidFill>
                  <a:srgbClr val="2500C4"/>
                </a:solidFill>
                <a:latin typeface="Times New Roman" panose="02020603050405020304" pitchFamily="18" charset="0"/>
              </a:rPr>
              <a:t>Open marketplace for distributing your apps</a:t>
            </a:r>
          </a:p>
        </p:txBody>
      </p:sp>
      <p:sp>
        <p:nvSpPr>
          <p:cNvPr id="26634" name="Rectangle 2"/>
          <p:cNvSpPr txBox="1"/>
          <p:nvPr/>
        </p:nvSpPr>
        <p:spPr>
          <a:xfrm>
            <a:off x="304800" y="350838"/>
            <a:ext cx="3733800" cy="715962"/>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spcBef>
                <a:spcPct val="0"/>
              </a:spcBef>
              <a:buNone/>
            </a:pPr>
            <a:r>
              <a:rPr lang="en-US" altLang="zh-CN" b="1" dirty="0">
                <a:solidFill>
                  <a:srgbClr val="FFFFFF"/>
                </a:solidFill>
                <a:latin typeface="微软雅黑" panose="020B0503020204020204" pitchFamily="34" charset="-122"/>
                <a:ea typeface="微软雅黑" panose="020B0503020204020204" pitchFamily="34" charset="-122"/>
              </a:rPr>
              <a:t>1.1 </a:t>
            </a:r>
            <a:r>
              <a:rPr lang="zh-CN" altLang="en-US" b="1" dirty="0">
                <a:solidFill>
                  <a:srgbClr val="FFFFFF"/>
                </a:solidFill>
                <a:latin typeface="微软雅黑" panose="020B0503020204020204" pitchFamily="34" charset="-122"/>
                <a:ea typeface="微软雅黑" panose="020B0503020204020204" pitchFamily="34" charset="-122"/>
              </a:rPr>
              <a:t>初识</a:t>
            </a:r>
            <a:r>
              <a:rPr lang="en-US" altLang="zh-CN" b="1" dirty="0">
                <a:solidFill>
                  <a:srgbClr val="FFFFFF"/>
                </a:solidFill>
                <a:latin typeface="微软雅黑" panose="020B0503020204020204" pitchFamily="34" charset="-122"/>
                <a:ea typeface="微软雅黑" panose="020B0503020204020204" pitchFamily="34" charset="-122"/>
              </a:rPr>
              <a:t>Android</a:t>
            </a:r>
            <a:endParaRPr lang="zh-CN" altLang="en-US"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nodePh="1">
                                  <p:stCondLst>
                                    <p:cond delay="0"/>
                                  </p:stCondLst>
                                  <p:endCondLst>
                                    <p:cond evt="begin" delay="0">
                                      <p:tn val="5"/>
                                    </p:cond>
                                  </p:endCondLst>
                                  <p:childTnLst>
                                    <p:set>
                                      <p:cBhvr>
                                        <p:cTn id="6" dur="1" fill="hold">
                                          <p:stCondLst>
                                            <p:cond delay="0"/>
                                          </p:stCondLst>
                                        </p:cTn>
                                        <p:tgtEl>
                                          <p:spTgt spid="278531"/>
                                        </p:tgtEl>
                                        <p:attrNameLst>
                                          <p:attrName>style.visibility</p:attrName>
                                        </p:attrNameLst>
                                      </p:cBhvr>
                                      <p:to>
                                        <p:strVal val="visible"/>
                                      </p:to>
                                    </p:set>
                                    <p:animEffect transition="in" filter="fade">
                                      <p:cBhvr>
                                        <p:cTn id="7" dur="1000"/>
                                        <p:tgtEl>
                                          <p:spTgt spid="278531"/>
                                        </p:tgtEl>
                                      </p:cBhvr>
                                    </p:animEffect>
                                    <p:anim calcmode="lin" valueType="num">
                                      <p:cBhvr>
                                        <p:cTn id="8" dur="1000" fill="hold"/>
                                        <p:tgtEl>
                                          <p:spTgt spid="278531"/>
                                        </p:tgtEl>
                                        <p:attrNameLst>
                                          <p:attrName>ppt_x</p:attrName>
                                        </p:attrNameLst>
                                      </p:cBhvr>
                                      <p:tavLst>
                                        <p:tav tm="0">
                                          <p:val>
                                            <p:strVal val="#ppt_x"/>
                                          </p:val>
                                        </p:tav>
                                        <p:tav tm="100000">
                                          <p:val>
                                            <p:strVal val="#ppt_x"/>
                                          </p:val>
                                        </p:tav>
                                      </p:tavLst>
                                    </p:anim>
                                    <p:anim calcmode="lin" valueType="num">
                                      <p:cBhvr>
                                        <p:cTn id="9" dur="1000" fill="hold"/>
                                        <p:tgtEl>
                                          <p:spTgt spid="27853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78533"/>
                                        </p:tgtEl>
                                        <p:attrNameLst>
                                          <p:attrName>style.visibility</p:attrName>
                                        </p:attrNameLst>
                                      </p:cBhvr>
                                      <p:to>
                                        <p:strVal val="visible"/>
                                      </p:to>
                                    </p:set>
                                    <p:animEffect transition="in" filter="fade">
                                      <p:cBhvr>
                                        <p:cTn id="12" dur="1000"/>
                                        <p:tgtEl>
                                          <p:spTgt spid="278533"/>
                                        </p:tgtEl>
                                      </p:cBhvr>
                                    </p:animEffect>
                                    <p:anim calcmode="lin" valueType="num">
                                      <p:cBhvr>
                                        <p:cTn id="13" dur="1000" fill="hold"/>
                                        <p:tgtEl>
                                          <p:spTgt spid="278533"/>
                                        </p:tgtEl>
                                        <p:attrNameLst>
                                          <p:attrName>ppt_x</p:attrName>
                                        </p:attrNameLst>
                                      </p:cBhvr>
                                      <p:tavLst>
                                        <p:tav tm="0">
                                          <p:val>
                                            <p:strVal val="#ppt_x"/>
                                          </p:val>
                                        </p:tav>
                                        <p:tav tm="100000">
                                          <p:val>
                                            <p:strVal val="#ppt_x"/>
                                          </p:val>
                                        </p:tav>
                                      </p:tavLst>
                                    </p:anim>
                                    <p:anim calcmode="lin" valueType="num">
                                      <p:cBhvr>
                                        <p:cTn id="14" dur="1000" fill="hold"/>
                                        <p:tgtEl>
                                          <p:spTgt spid="278533"/>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278534"/>
                                        </p:tgtEl>
                                        <p:attrNameLst>
                                          <p:attrName>style.visibility</p:attrName>
                                        </p:attrNameLst>
                                      </p:cBhvr>
                                      <p:to>
                                        <p:strVal val="visible"/>
                                      </p:to>
                                    </p:set>
                                    <p:animEffect transition="in" filter="fade">
                                      <p:cBhvr>
                                        <p:cTn id="17" dur="1000"/>
                                        <p:tgtEl>
                                          <p:spTgt spid="278534"/>
                                        </p:tgtEl>
                                      </p:cBhvr>
                                    </p:animEffect>
                                    <p:anim calcmode="lin" valueType="num">
                                      <p:cBhvr>
                                        <p:cTn id="18" dur="1000" fill="hold"/>
                                        <p:tgtEl>
                                          <p:spTgt spid="278534"/>
                                        </p:tgtEl>
                                        <p:attrNameLst>
                                          <p:attrName>ppt_x</p:attrName>
                                        </p:attrNameLst>
                                      </p:cBhvr>
                                      <p:tavLst>
                                        <p:tav tm="0">
                                          <p:val>
                                            <p:strVal val="#ppt_x"/>
                                          </p:val>
                                        </p:tav>
                                        <p:tav tm="100000">
                                          <p:val>
                                            <p:strVal val="#ppt_x"/>
                                          </p:val>
                                        </p:tav>
                                      </p:tavLst>
                                    </p:anim>
                                    <p:anim calcmode="lin" valueType="num">
                                      <p:cBhvr>
                                        <p:cTn id="19" dur="1000" fill="hold"/>
                                        <p:tgtEl>
                                          <p:spTgt spid="278534"/>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78535"/>
                                        </p:tgtEl>
                                        <p:attrNameLst>
                                          <p:attrName>style.visibility</p:attrName>
                                        </p:attrNameLst>
                                      </p:cBhvr>
                                      <p:to>
                                        <p:strVal val="visible"/>
                                      </p:to>
                                    </p:set>
                                    <p:animEffect transition="in" filter="fade">
                                      <p:cBhvr>
                                        <p:cTn id="22" dur="1000"/>
                                        <p:tgtEl>
                                          <p:spTgt spid="278535"/>
                                        </p:tgtEl>
                                      </p:cBhvr>
                                    </p:animEffect>
                                    <p:anim calcmode="lin" valueType="num">
                                      <p:cBhvr>
                                        <p:cTn id="23" dur="1000" fill="hold"/>
                                        <p:tgtEl>
                                          <p:spTgt spid="278535"/>
                                        </p:tgtEl>
                                        <p:attrNameLst>
                                          <p:attrName>ppt_x</p:attrName>
                                        </p:attrNameLst>
                                      </p:cBhvr>
                                      <p:tavLst>
                                        <p:tav tm="0">
                                          <p:val>
                                            <p:strVal val="#ppt_x"/>
                                          </p:val>
                                        </p:tav>
                                        <p:tav tm="100000">
                                          <p:val>
                                            <p:strVal val="#ppt_x"/>
                                          </p:val>
                                        </p:tav>
                                      </p:tavLst>
                                    </p:anim>
                                    <p:anim calcmode="lin" valueType="num">
                                      <p:cBhvr>
                                        <p:cTn id="24" dur="1000" fill="hold"/>
                                        <p:tgtEl>
                                          <p:spTgt spid="27853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78536"/>
                                        </p:tgtEl>
                                        <p:attrNameLst>
                                          <p:attrName>style.visibility</p:attrName>
                                        </p:attrNameLst>
                                      </p:cBhvr>
                                      <p:to>
                                        <p:strVal val="visible"/>
                                      </p:to>
                                    </p:set>
                                    <p:animEffect transition="in" filter="fade">
                                      <p:cBhvr>
                                        <p:cTn id="27" dur="1000"/>
                                        <p:tgtEl>
                                          <p:spTgt spid="278536"/>
                                        </p:tgtEl>
                                      </p:cBhvr>
                                    </p:animEffect>
                                    <p:anim calcmode="lin" valueType="num">
                                      <p:cBhvr>
                                        <p:cTn id="28" dur="1000" fill="hold"/>
                                        <p:tgtEl>
                                          <p:spTgt spid="278536"/>
                                        </p:tgtEl>
                                        <p:attrNameLst>
                                          <p:attrName>ppt_x</p:attrName>
                                        </p:attrNameLst>
                                      </p:cBhvr>
                                      <p:tavLst>
                                        <p:tav tm="0">
                                          <p:val>
                                            <p:strVal val="#ppt_x"/>
                                          </p:val>
                                        </p:tav>
                                        <p:tav tm="100000">
                                          <p:val>
                                            <p:strVal val="#ppt_x"/>
                                          </p:val>
                                        </p:tav>
                                      </p:tavLst>
                                    </p:anim>
                                    <p:anim calcmode="lin" valueType="num">
                                      <p:cBhvr>
                                        <p:cTn id="29" dur="1000" fill="hold"/>
                                        <p:tgtEl>
                                          <p:spTgt spid="278536"/>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278537"/>
                                        </p:tgtEl>
                                        <p:attrNameLst>
                                          <p:attrName>style.visibility</p:attrName>
                                        </p:attrNameLst>
                                      </p:cBhvr>
                                      <p:to>
                                        <p:strVal val="visible"/>
                                      </p:to>
                                    </p:set>
                                    <p:animEffect transition="in" filter="fade">
                                      <p:cBhvr>
                                        <p:cTn id="32" dur="1000"/>
                                        <p:tgtEl>
                                          <p:spTgt spid="278537"/>
                                        </p:tgtEl>
                                      </p:cBhvr>
                                    </p:animEffect>
                                    <p:anim calcmode="lin" valueType="num">
                                      <p:cBhvr>
                                        <p:cTn id="33" dur="1000" fill="hold"/>
                                        <p:tgtEl>
                                          <p:spTgt spid="278537"/>
                                        </p:tgtEl>
                                        <p:attrNameLst>
                                          <p:attrName>ppt_x</p:attrName>
                                        </p:attrNameLst>
                                      </p:cBhvr>
                                      <p:tavLst>
                                        <p:tav tm="0">
                                          <p:val>
                                            <p:strVal val="#ppt_x"/>
                                          </p:val>
                                        </p:tav>
                                        <p:tav tm="100000">
                                          <p:val>
                                            <p:strVal val="#ppt_x"/>
                                          </p:val>
                                        </p:tav>
                                      </p:tavLst>
                                    </p:anim>
                                    <p:anim calcmode="lin" valueType="num">
                                      <p:cBhvr>
                                        <p:cTn id="34" dur="1000" fill="hold"/>
                                        <p:tgtEl>
                                          <p:spTgt spid="278537"/>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278538"/>
                                        </p:tgtEl>
                                        <p:attrNameLst>
                                          <p:attrName>style.visibility</p:attrName>
                                        </p:attrNameLst>
                                      </p:cBhvr>
                                      <p:to>
                                        <p:strVal val="visible"/>
                                      </p:to>
                                    </p:set>
                                    <p:animEffect transition="in" filter="fade">
                                      <p:cBhvr>
                                        <p:cTn id="37" dur="1000"/>
                                        <p:tgtEl>
                                          <p:spTgt spid="278538"/>
                                        </p:tgtEl>
                                      </p:cBhvr>
                                    </p:animEffect>
                                    <p:anim calcmode="lin" valueType="num">
                                      <p:cBhvr>
                                        <p:cTn id="38" dur="1000" fill="hold"/>
                                        <p:tgtEl>
                                          <p:spTgt spid="278538"/>
                                        </p:tgtEl>
                                        <p:attrNameLst>
                                          <p:attrName>ppt_x</p:attrName>
                                        </p:attrNameLst>
                                      </p:cBhvr>
                                      <p:tavLst>
                                        <p:tav tm="0">
                                          <p:val>
                                            <p:strVal val="#ppt_x"/>
                                          </p:val>
                                        </p:tav>
                                        <p:tav tm="100000">
                                          <p:val>
                                            <p:strVal val="#ppt_x"/>
                                          </p:val>
                                        </p:tav>
                                      </p:tavLst>
                                    </p:anim>
                                    <p:anim calcmode="lin" valueType="num">
                                      <p:cBhvr>
                                        <p:cTn id="39" dur="1000" fill="hold"/>
                                        <p:tgtEl>
                                          <p:spTgt spid="278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1" grpId="0" animBg="1"/>
      <p:bldP spid="278533" grpId="0"/>
      <p:bldP spid="278534" grpId="0"/>
      <p:bldP spid="278535" grpId="0"/>
      <p:bldP spid="278536" grpId="0"/>
      <p:bldP spid="278537" grpId="0"/>
      <p:bldP spid="2785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p:cNvSpPr>
          <p:nvPr>
            <p:ph type="title"/>
          </p:nvPr>
        </p:nvSpPr>
        <p:spPr>
          <a:xfrm>
            <a:off x="2667000" y="1203325"/>
            <a:ext cx="3429000" cy="868363"/>
          </a:xfrm>
          <a:ln/>
        </p:spPr>
        <p:txBody>
          <a:bodyPr vert="horz" wrap="square" lIns="91440" tIns="45720" rIns="91440" bIns="45720" anchor="ctr" anchorCtr="0"/>
          <a:lstStyle/>
          <a:p>
            <a:pPr marL="457200" indent="-457200" eaLnBrk="1" hangingPunct="1">
              <a:buFont typeface="Wingdings" panose="05000000000000000000" pitchFamily="2" charset="2"/>
              <a:buChar char="p"/>
            </a:pPr>
            <a:r>
              <a:rPr lang="en-US" altLang="zh-CN" sz="2800" dirty="0">
                <a:solidFill>
                  <a:srgbClr val="040014"/>
                </a:solidFill>
                <a:latin typeface="微软雅黑" panose="020B0503020204020204" pitchFamily="34" charset="-122"/>
                <a:ea typeface="微软雅黑" panose="020B0503020204020204" pitchFamily="34" charset="-122"/>
              </a:rPr>
              <a:t>Android</a:t>
            </a:r>
            <a:r>
              <a:rPr lang="zh-CN" altLang="en-US" sz="2800" dirty="0">
                <a:solidFill>
                  <a:srgbClr val="040014"/>
                </a:solidFill>
                <a:latin typeface="微软雅黑" panose="020B0503020204020204" pitchFamily="34" charset="-122"/>
                <a:ea typeface="微软雅黑" panose="020B0503020204020204" pitchFamily="34" charset="-122"/>
              </a:rPr>
              <a:t>的优势</a:t>
            </a:r>
          </a:p>
        </p:txBody>
      </p:sp>
      <p:sp>
        <p:nvSpPr>
          <p:cNvPr id="237571" name="Rectangle 3"/>
          <p:cNvSpPr/>
          <p:nvPr/>
        </p:nvSpPr>
        <p:spPr>
          <a:xfrm>
            <a:off x="0" y="129540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237572" name="Rectangle 4"/>
          <p:cNvSpPr/>
          <p:nvPr/>
        </p:nvSpPr>
        <p:spPr>
          <a:xfrm>
            <a:off x="0" y="160020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237578" name="Rectangle 10"/>
          <p:cNvSpPr/>
          <p:nvPr/>
        </p:nvSpPr>
        <p:spPr>
          <a:xfrm>
            <a:off x="2400300" y="2208213"/>
            <a:ext cx="4343400" cy="3970337"/>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lnSpc>
                <a:spcPct val="150000"/>
              </a:lnSpc>
              <a:spcBef>
                <a:spcPct val="0"/>
              </a:spcBef>
              <a:buFont typeface="Wingdings" panose="05000000000000000000" pitchFamily="2" charset="2"/>
              <a:buChar char="n"/>
            </a:pPr>
            <a:r>
              <a:rPr lang="en-US" altLang="zh-CN" sz="2800" b="1" dirty="0">
                <a:latin typeface="Times New Roman" panose="02020603050405020304" pitchFamily="18" charset="0"/>
              </a:rPr>
              <a:t> Android</a:t>
            </a:r>
            <a:r>
              <a:rPr lang="zh-CN" altLang="en-US" sz="2800" b="1" dirty="0">
                <a:latin typeface="Times New Roman" panose="02020603050405020304" pitchFamily="18" charset="0"/>
              </a:rPr>
              <a:t>性价比高</a:t>
            </a:r>
          </a:p>
          <a:p>
            <a:pPr marL="0" lvl="0" indent="0" eaLnBrk="1" hangingPunct="1">
              <a:lnSpc>
                <a:spcPct val="150000"/>
              </a:lnSpc>
              <a:spcBef>
                <a:spcPct val="0"/>
              </a:spcBef>
              <a:buFont typeface="Wingdings" panose="05000000000000000000" pitchFamily="2" charset="2"/>
              <a:buChar char="n"/>
            </a:pPr>
            <a:r>
              <a:rPr lang="zh-CN" altLang="en-US" sz="2800" b="1" dirty="0">
                <a:latin typeface="Times New Roman" panose="02020603050405020304" pitchFamily="18" charset="0"/>
              </a:rPr>
              <a:t> 应用程序发展迅速</a:t>
            </a:r>
          </a:p>
          <a:p>
            <a:pPr marL="0" lvl="0" indent="0" eaLnBrk="1" hangingPunct="1">
              <a:lnSpc>
                <a:spcPct val="150000"/>
              </a:lnSpc>
              <a:spcBef>
                <a:spcPct val="0"/>
              </a:spcBef>
              <a:buFont typeface="Wingdings" panose="05000000000000000000" pitchFamily="2" charset="2"/>
              <a:buChar char="n"/>
            </a:pPr>
            <a:r>
              <a:rPr lang="zh-CN" altLang="en-US" sz="2800" b="1" dirty="0">
                <a:latin typeface="Times New Roman" panose="02020603050405020304" pitchFamily="18" charset="0"/>
              </a:rPr>
              <a:t> 智能手机厂家助力</a:t>
            </a:r>
          </a:p>
          <a:p>
            <a:pPr marL="0" lvl="0" indent="0" eaLnBrk="1" hangingPunct="1">
              <a:lnSpc>
                <a:spcPct val="150000"/>
              </a:lnSpc>
              <a:spcBef>
                <a:spcPct val="0"/>
              </a:spcBef>
              <a:buFont typeface="Wingdings" panose="05000000000000000000" pitchFamily="2" charset="2"/>
              <a:buChar char="n"/>
            </a:pPr>
            <a:r>
              <a:rPr lang="zh-CN" altLang="en-US" sz="2800" b="1" dirty="0">
                <a:latin typeface="Times New Roman" panose="02020603050405020304" pitchFamily="18" charset="0"/>
              </a:rPr>
              <a:t> 运营商鼎力支持</a:t>
            </a:r>
          </a:p>
          <a:p>
            <a:pPr marL="0" lvl="0" indent="0" eaLnBrk="1" hangingPunct="1">
              <a:lnSpc>
                <a:spcPct val="150000"/>
              </a:lnSpc>
              <a:spcBef>
                <a:spcPct val="0"/>
              </a:spcBef>
              <a:buFont typeface="Wingdings" panose="05000000000000000000" pitchFamily="2" charset="2"/>
              <a:buChar char="n"/>
            </a:pPr>
            <a:r>
              <a:rPr lang="zh-CN" altLang="en-US" sz="2800" b="1" dirty="0">
                <a:latin typeface="Times New Roman" panose="02020603050405020304" pitchFamily="18" charset="0"/>
              </a:rPr>
              <a:t> 机型多，硬件配置优</a:t>
            </a:r>
          </a:p>
          <a:p>
            <a:pPr marL="0" lvl="0" indent="0" eaLnBrk="1" hangingPunct="1">
              <a:lnSpc>
                <a:spcPct val="150000"/>
              </a:lnSpc>
              <a:spcBef>
                <a:spcPct val="0"/>
              </a:spcBef>
              <a:buFont typeface="Wingdings" panose="05000000000000000000" pitchFamily="2" charset="2"/>
              <a:buChar char="n"/>
            </a:pPr>
            <a:r>
              <a:rPr lang="zh-CN" altLang="en-US" sz="2800" b="1" dirty="0">
                <a:latin typeface="Times New Roman" panose="02020603050405020304" pitchFamily="18" charset="0"/>
              </a:rPr>
              <a:t> 系统开源利于创新</a:t>
            </a:r>
          </a:p>
        </p:txBody>
      </p:sp>
      <p:sp>
        <p:nvSpPr>
          <p:cNvPr id="27654" name="Rectangle 2"/>
          <p:cNvSpPr txBox="1"/>
          <p:nvPr/>
        </p:nvSpPr>
        <p:spPr>
          <a:xfrm>
            <a:off x="304800" y="350838"/>
            <a:ext cx="3733800" cy="715962"/>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spcBef>
                <a:spcPct val="0"/>
              </a:spcBef>
              <a:buNone/>
            </a:pPr>
            <a:r>
              <a:rPr lang="en-US" altLang="zh-CN" b="1" dirty="0">
                <a:solidFill>
                  <a:srgbClr val="FFFFFF"/>
                </a:solidFill>
                <a:latin typeface="微软雅黑" panose="020B0503020204020204" pitchFamily="34" charset="-122"/>
                <a:ea typeface="微软雅黑" panose="020B0503020204020204" pitchFamily="34" charset="-122"/>
              </a:rPr>
              <a:t>1.1 </a:t>
            </a:r>
            <a:r>
              <a:rPr lang="zh-CN" altLang="en-US" b="1" dirty="0">
                <a:solidFill>
                  <a:srgbClr val="FFFFFF"/>
                </a:solidFill>
                <a:latin typeface="微软雅黑" panose="020B0503020204020204" pitchFamily="34" charset="-122"/>
                <a:ea typeface="微软雅黑" panose="020B0503020204020204" pitchFamily="34" charset="-122"/>
              </a:rPr>
              <a:t>初识</a:t>
            </a:r>
            <a:r>
              <a:rPr lang="en-US" altLang="zh-CN" b="1" dirty="0">
                <a:solidFill>
                  <a:srgbClr val="FFFFFF"/>
                </a:solidFill>
                <a:latin typeface="微软雅黑" panose="020B0503020204020204" pitchFamily="34" charset="-122"/>
                <a:ea typeface="微软雅黑" panose="020B0503020204020204" pitchFamily="34" charset="-122"/>
              </a:rPr>
              <a:t>Android</a:t>
            </a:r>
            <a:endParaRPr lang="zh-CN" altLang="en-US"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nodePh="1">
                                  <p:stCondLst>
                                    <p:cond delay="0"/>
                                  </p:stCondLst>
                                  <p:endCondLst>
                                    <p:cond evt="begin" delay="0">
                                      <p:tn val="5"/>
                                    </p:cond>
                                  </p:endCondLst>
                                  <p:childTnLst>
                                    <p:set>
                                      <p:cBhvr>
                                        <p:cTn id="6" dur="1" fill="hold">
                                          <p:stCondLst>
                                            <p:cond delay="0"/>
                                          </p:stCondLst>
                                        </p:cTn>
                                        <p:tgtEl>
                                          <p:spTgt spid="237571"/>
                                        </p:tgtEl>
                                        <p:attrNameLst>
                                          <p:attrName>style.visibility</p:attrName>
                                        </p:attrNameLst>
                                      </p:cBhvr>
                                      <p:to>
                                        <p:strVal val="visible"/>
                                      </p:to>
                                    </p:set>
                                    <p:animEffect transition="in" filter="fade">
                                      <p:cBhvr>
                                        <p:cTn id="7" dur="1000"/>
                                        <p:tgtEl>
                                          <p:spTgt spid="237571"/>
                                        </p:tgtEl>
                                      </p:cBhvr>
                                    </p:animEffect>
                                    <p:anim calcmode="lin" valueType="num">
                                      <p:cBhvr>
                                        <p:cTn id="8" dur="1000" fill="hold"/>
                                        <p:tgtEl>
                                          <p:spTgt spid="237571"/>
                                        </p:tgtEl>
                                        <p:attrNameLst>
                                          <p:attrName>ppt_x</p:attrName>
                                        </p:attrNameLst>
                                      </p:cBhvr>
                                      <p:tavLst>
                                        <p:tav tm="0">
                                          <p:val>
                                            <p:strVal val="#ppt_x"/>
                                          </p:val>
                                        </p:tav>
                                        <p:tav tm="100000">
                                          <p:val>
                                            <p:strVal val="#ppt_x"/>
                                          </p:val>
                                        </p:tav>
                                      </p:tavLst>
                                    </p:anim>
                                    <p:anim calcmode="lin" valueType="num">
                                      <p:cBhvr>
                                        <p:cTn id="9" dur="1000" fill="hold"/>
                                        <p:tgtEl>
                                          <p:spTgt spid="23757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nodePh="1">
                                  <p:stCondLst>
                                    <p:cond delay="0"/>
                                  </p:stCondLst>
                                  <p:endCondLst>
                                    <p:cond evt="begin" delay="0">
                                      <p:tn val="10"/>
                                    </p:cond>
                                  </p:endCondLst>
                                  <p:childTnLst>
                                    <p:set>
                                      <p:cBhvr>
                                        <p:cTn id="11" dur="1" fill="hold">
                                          <p:stCondLst>
                                            <p:cond delay="0"/>
                                          </p:stCondLst>
                                        </p:cTn>
                                        <p:tgtEl>
                                          <p:spTgt spid="237572"/>
                                        </p:tgtEl>
                                        <p:attrNameLst>
                                          <p:attrName>style.visibility</p:attrName>
                                        </p:attrNameLst>
                                      </p:cBhvr>
                                      <p:to>
                                        <p:strVal val="visible"/>
                                      </p:to>
                                    </p:set>
                                    <p:animEffect transition="in" filter="fade">
                                      <p:cBhvr>
                                        <p:cTn id="12" dur="1000"/>
                                        <p:tgtEl>
                                          <p:spTgt spid="237572"/>
                                        </p:tgtEl>
                                      </p:cBhvr>
                                    </p:animEffect>
                                    <p:anim calcmode="lin" valueType="num">
                                      <p:cBhvr>
                                        <p:cTn id="13" dur="1000" fill="hold"/>
                                        <p:tgtEl>
                                          <p:spTgt spid="237572"/>
                                        </p:tgtEl>
                                        <p:attrNameLst>
                                          <p:attrName>ppt_x</p:attrName>
                                        </p:attrNameLst>
                                      </p:cBhvr>
                                      <p:tavLst>
                                        <p:tav tm="0">
                                          <p:val>
                                            <p:strVal val="#ppt_x"/>
                                          </p:val>
                                        </p:tav>
                                        <p:tav tm="100000">
                                          <p:val>
                                            <p:strVal val="#ppt_x"/>
                                          </p:val>
                                        </p:tav>
                                      </p:tavLst>
                                    </p:anim>
                                    <p:anim calcmode="lin" valueType="num">
                                      <p:cBhvr>
                                        <p:cTn id="14" dur="1000" fill="hold"/>
                                        <p:tgtEl>
                                          <p:spTgt spid="23757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237578"/>
                                        </p:tgtEl>
                                        <p:attrNameLst>
                                          <p:attrName>style.visibility</p:attrName>
                                        </p:attrNameLst>
                                      </p:cBhvr>
                                      <p:to>
                                        <p:strVal val="visible"/>
                                      </p:to>
                                    </p:set>
                                    <p:animEffect transition="in" filter="fade">
                                      <p:cBhvr>
                                        <p:cTn id="17" dur="1000"/>
                                        <p:tgtEl>
                                          <p:spTgt spid="237578"/>
                                        </p:tgtEl>
                                      </p:cBhvr>
                                    </p:animEffect>
                                    <p:anim calcmode="lin" valueType="num">
                                      <p:cBhvr>
                                        <p:cTn id="18" dur="1000" fill="hold"/>
                                        <p:tgtEl>
                                          <p:spTgt spid="237578"/>
                                        </p:tgtEl>
                                        <p:attrNameLst>
                                          <p:attrName>ppt_x</p:attrName>
                                        </p:attrNameLst>
                                      </p:cBhvr>
                                      <p:tavLst>
                                        <p:tav tm="0">
                                          <p:val>
                                            <p:strVal val="#ppt_x"/>
                                          </p:val>
                                        </p:tav>
                                        <p:tav tm="100000">
                                          <p:val>
                                            <p:strVal val="#ppt_x"/>
                                          </p:val>
                                        </p:tav>
                                      </p:tavLst>
                                    </p:anim>
                                    <p:anim calcmode="lin" valueType="num">
                                      <p:cBhvr>
                                        <p:cTn id="19" dur="1000" fill="hold"/>
                                        <p:tgtEl>
                                          <p:spTgt spid="2375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1" grpId="0" animBg="1"/>
      <p:bldP spid="237572" grpId="0" animBg="1"/>
      <p:bldP spid="23757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p:cNvSpPr>
          <p:nvPr>
            <p:ph type="title"/>
          </p:nvPr>
        </p:nvSpPr>
        <p:spPr>
          <a:xfrm>
            <a:off x="762000" y="1168400"/>
            <a:ext cx="4459288" cy="574675"/>
          </a:xfrm>
          <a:ln/>
        </p:spPr>
        <p:txBody>
          <a:bodyPr vert="horz" wrap="square" lIns="91440" tIns="45720" rIns="91440" bIns="45720" anchor="ctr" anchorCtr="0"/>
          <a:lstStyle/>
          <a:p>
            <a:pPr marL="457200" indent="-457200" eaLnBrk="1" hangingPunct="1">
              <a:buFont typeface="Wingdings" panose="05000000000000000000" pitchFamily="2" charset="2"/>
              <a:buChar char="p"/>
            </a:pPr>
            <a:r>
              <a:rPr lang="en-US" altLang="zh-CN" sz="2800" dirty="0">
                <a:solidFill>
                  <a:srgbClr val="040014"/>
                </a:solidFill>
                <a:latin typeface="微软雅黑" panose="020B0503020204020204" pitchFamily="34" charset="-122"/>
                <a:ea typeface="微软雅黑" panose="020B0503020204020204" pitchFamily="34" charset="-122"/>
              </a:rPr>
              <a:t>Android</a:t>
            </a:r>
            <a:r>
              <a:rPr lang="zh-CN" altLang="en-US" sz="2800" dirty="0">
                <a:solidFill>
                  <a:srgbClr val="040014"/>
                </a:solidFill>
                <a:latin typeface="微软雅黑" panose="020B0503020204020204" pitchFamily="34" charset="-122"/>
                <a:ea typeface="微软雅黑" panose="020B0503020204020204" pitchFamily="34" charset="-122"/>
              </a:rPr>
              <a:t>设备版本比例</a:t>
            </a:r>
          </a:p>
        </p:txBody>
      </p:sp>
      <p:sp>
        <p:nvSpPr>
          <p:cNvPr id="28675" name="Rectangle 3"/>
          <p:cNvSpPr/>
          <p:nvPr/>
        </p:nvSpPr>
        <p:spPr>
          <a:xfrm>
            <a:off x="0" y="129540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28676" name="Rectangle 4"/>
          <p:cNvSpPr/>
          <p:nvPr/>
        </p:nvSpPr>
        <p:spPr>
          <a:xfrm>
            <a:off x="0" y="160020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28677" name="Rectangle 15"/>
          <p:cNvSpPr/>
          <p:nvPr/>
        </p:nvSpPr>
        <p:spPr>
          <a:xfrm>
            <a:off x="163513" y="4948238"/>
            <a:ext cx="5437187" cy="1462087"/>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spcBef>
                <a:spcPct val="0"/>
              </a:spcBef>
              <a:buNone/>
            </a:pPr>
            <a:r>
              <a:rPr lang="zh-CN" altLang="en-US" sz="2400" b="1" dirty="0">
                <a:solidFill>
                  <a:srgbClr val="040014"/>
                </a:solidFill>
                <a:latin typeface="Times New Roman" panose="02020603050405020304" pitchFamily="18" charset="0"/>
              </a:rPr>
              <a:t>来源：</a:t>
            </a:r>
            <a:r>
              <a:rPr lang="zh-CN" altLang="en-US" sz="2400" dirty="0">
                <a:solidFill>
                  <a:schemeClr val="tx2"/>
                </a:solidFill>
                <a:latin typeface="Times New Roman" panose="02020603050405020304" pitchFamily="18" charset="0"/>
              </a:rPr>
              <a:t> </a:t>
            </a:r>
            <a:r>
              <a:rPr lang="en-US" altLang="zh-CN" sz="2000" dirty="0">
                <a:solidFill>
                  <a:schemeClr val="tx2"/>
                </a:solidFill>
                <a:latin typeface="Times New Roman" panose="02020603050405020304" pitchFamily="18" charset="0"/>
                <a:hlinkClick r:id="rId2"/>
              </a:rPr>
              <a:t>http://developer.android.com/about/</a:t>
            </a:r>
            <a:endParaRPr lang="en-US" altLang="zh-CN" sz="2000" dirty="0">
              <a:solidFill>
                <a:schemeClr val="tx2"/>
              </a:solidFill>
              <a:latin typeface="Times New Roman" panose="02020603050405020304" pitchFamily="18" charset="0"/>
            </a:endParaRPr>
          </a:p>
          <a:p>
            <a:pPr marL="0" lvl="0" indent="0" eaLnBrk="1" hangingPunct="1">
              <a:spcBef>
                <a:spcPct val="0"/>
              </a:spcBef>
              <a:buNone/>
            </a:pPr>
            <a:r>
              <a:rPr lang="en-US" altLang="zh-CN" sz="2000" dirty="0">
                <a:solidFill>
                  <a:schemeClr val="tx2"/>
                </a:solidFill>
                <a:latin typeface="Times New Roman" panose="02020603050405020304" pitchFamily="18" charset="0"/>
              </a:rPr>
              <a:t>               </a:t>
            </a:r>
            <a:r>
              <a:rPr lang="en-US" altLang="zh-CN" sz="2000" dirty="0">
                <a:solidFill>
                  <a:schemeClr val="tx2"/>
                </a:solidFill>
                <a:latin typeface="Times New Roman" panose="02020603050405020304" pitchFamily="18" charset="0"/>
                <a:hlinkClick r:id="rId2"/>
              </a:rPr>
              <a:t>dashboards/index.html</a:t>
            </a:r>
            <a:endParaRPr lang="en-US" altLang="zh-CN" sz="2000" dirty="0">
              <a:solidFill>
                <a:schemeClr val="tx2"/>
              </a:solidFill>
              <a:latin typeface="Times New Roman" panose="02020603050405020304" pitchFamily="18" charset="0"/>
            </a:endParaRPr>
          </a:p>
          <a:p>
            <a:pPr marL="0" lvl="0" indent="0" eaLnBrk="1" hangingPunct="1">
              <a:spcBef>
                <a:spcPts val="600"/>
              </a:spcBef>
              <a:buNone/>
            </a:pPr>
            <a:r>
              <a:rPr lang="zh-CN" altLang="en-US" sz="2000" dirty="0">
                <a:solidFill>
                  <a:schemeClr val="tx2"/>
                </a:solidFill>
                <a:latin typeface="Times New Roman" panose="02020603050405020304" pitchFamily="18" charset="0"/>
              </a:rPr>
              <a:t>         </a:t>
            </a:r>
            <a:r>
              <a:rPr lang="zh-CN" altLang="en-US" sz="2000" b="1" dirty="0">
                <a:solidFill>
                  <a:srgbClr val="040014"/>
                </a:solidFill>
                <a:latin typeface="Times New Roman" panose="02020603050405020304" pitchFamily="18" charset="0"/>
              </a:rPr>
              <a:t>数据是以 </a:t>
            </a:r>
            <a:r>
              <a:rPr lang="en-US" altLang="zh-CN" sz="2000" b="1" dirty="0">
                <a:solidFill>
                  <a:srgbClr val="040014"/>
                </a:solidFill>
                <a:latin typeface="Times New Roman" panose="02020603050405020304" pitchFamily="18" charset="0"/>
              </a:rPr>
              <a:t>7 </a:t>
            </a:r>
            <a:r>
              <a:rPr lang="zh-CN" altLang="en-US" sz="2000" b="1" dirty="0">
                <a:solidFill>
                  <a:srgbClr val="040014"/>
                </a:solidFill>
                <a:latin typeface="Times New Roman" panose="02020603050405020304" pitchFamily="18" charset="0"/>
              </a:rPr>
              <a:t>天为单位收集的（截至 </a:t>
            </a:r>
            <a:r>
              <a:rPr lang="en-US" altLang="zh-CN" sz="2000" b="1" dirty="0">
                <a:solidFill>
                  <a:srgbClr val="040014"/>
                </a:solidFill>
                <a:latin typeface="Times New Roman" panose="02020603050405020304" pitchFamily="18" charset="0"/>
              </a:rPr>
              <a:t>July 13,2020</a:t>
            </a:r>
            <a:r>
              <a:rPr lang="zh-CN" altLang="en-US" sz="2000" b="1" dirty="0">
                <a:solidFill>
                  <a:srgbClr val="040014"/>
                </a:solidFill>
                <a:latin typeface="Times New Roman" panose="02020603050405020304" pitchFamily="18" charset="0"/>
              </a:rPr>
              <a:t>）。未显示分发率不足 </a:t>
            </a:r>
            <a:r>
              <a:rPr lang="en-US" altLang="zh-CN" sz="2000" b="1" dirty="0">
                <a:solidFill>
                  <a:srgbClr val="040014"/>
                </a:solidFill>
                <a:latin typeface="Times New Roman" panose="02020603050405020304" pitchFamily="18" charset="0"/>
              </a:rPr>
              <a:t>0.1% </a:t>
            </a:r>
            <a:r>
              <a:rPr lang="zh-CN" altLang="en-US" sz="2000" b="1" dirty="0">
                <a:solidFill>
                  <a:srgbClr val="040014"/>
                </a:solidFill>
                <a:latin typeface="Times New Roman" panose="02020603050405020304" pitchFamily="18" charset="0"/>
              </a:rPr>
              <a:t>的版本。</a:t>
            </a:r>
            <a:endParaRPr lang="en-US" altLang="zh-CN" sz="2000" b="1" dirty="0">
              <a:solidFill>
                <a:srgbClr val="040014"/>
              </a:solidFill>
              <a:latin typeface="Times New Roman" panose="02020603050405020304" pitchFamily="18" charset="0"/>
            </a:endParaRPr>
          </a:p>
        </p:txBody>
      </p:sp>
      <p:pic>
        <p:nvPicPr>
          <p:cNvPr id="28678" name="图片 2"/>
          <p:cNvPicPr>
            <a:picLocks noChangeAspect="1"/>
          </p:cNvPicPr>
          <p:nvPr/>
        </p:nvPicPr>
        <p:blipFill>
          <a:blip r:embed="rId3"/>
          <a:stretch>
            <a:fillRect/>
          </a:stretch>
        </p:blipFill>
        <p:spPr>
          <a:xfrm>
            <a:off x="-304800" y="1884363"/>
            <a:ext cx="6096000" cy="3048000"/>
          </a:xfrm>
          <a:prstGeom prst="rect">
            <a:avLst/>
          </a:prstGeom>
          <a:noFill/>
          <a:ln w="9525">
            <a:noFill/>
          </a:ln>
        </p:spPr>
      </p:pic>
      <p:pic>
        <p:nvPicPr>
          <p:cNvPr id="28679" name="图片 3"/>
          <p:cNvPicPr>
            <a:picLocks noChangeAspect="1"/>
          </p:cNvPicPr>
          <p:nvPr/>
        </p:nvPicPr>
        <p:blipFill>
          <a:blip r:embed="rId4"/>
          <a:stretch>
            <a:fillRect/>
          </a:stretch>
        </p:blipFill>
        <p:spPr>
          <a:xfrm>
            <a:off x="5635625" y="1295400"/>
            <a:ext cx="3292475" cy="4913313"/>
          </a:xfrm>
          <a:prstGeom prst="rect">
            <a:avLst/>
          </a:prstGeom>
          <a:noFill/>
          <a:ln w="9525">
            <a:noFill/>
          </a:ln>
        </p:spPr>
      </p:pic>
      <p:sp>
        <p:nvSpPr>
          <p:cNvPr id="28680" name="Rectangle 2"/>
          <p:cNvSpPr txBox="1"/>
          <p:nvPr/>
        </p:nvSpPr>
        <p:spPr>
          <a:xfrm>
            <a:off x="304800" y="350838"/>
            <a:ext cx="3733800" cy="715962"/>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spcBef>
                <a:spcPct val="0"/>
              </a:spcBef>
              <a:buNone/>
            </a:pPr>
            <a:r>
              <a:rPr lang="en-US" altLang="zh-CN" b="1" dirty="0">
                <a:solidFill>
                  <a:srgbClr val="FFFFFF"/>
                </a:solidFill>
                <a:latin typeface="微软雅黑" panose="020B0503020204020204" pitchFamily="34" charset="-122"/>
                <a:ea typeface="微软雅黑" panose="020B0503020204020204" pitchFamily="34" charset="-122"/>
              </a:rPr>
              <a:t>1.1 </a:t>
            </a:r>
            <a:r>
              <a:rPr lang="zh-CN" altLang="en-US" b="1" dirty="0">
                <a:solidFill>
                  <a:srgbClr val="FFFFFF"/>
                </a:solidFill>
                <a:latin typeface="微软雅黑" panose="020B0503020204020204" pitchFamily="34" charset="-122"/>
                <a:ea typeface="微软雅黑" panose="020B0503020204020204" pitchFamily="34" charset="-122"/>
              </a:rPr>
              <a:t>初识</a:t>
            </a:r>
            <a:r>
              <a:rPr lang="en-US" altLang="zh-CN" b="1" dirty="0">
                <a:solidFill>
                  <a:srgbClr val="FFFFFF"/>
                </a:solidFill>
                <a:latin typeface="微软雅黑" panose="020B0503020204020204" pitchFamily="34" charset="-122"/>
                <a:ea typeface="微软雅黑" panose="020B0503020204020204" pitchFamily="34" charset="-122"/>
              </a:rPr>
              <a:t>Android</a:t>
            </a:r>
            <a:endParaRPr lang="zh-CN" altLang="en-US"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p:nvPr/>
        </p:nvSpPr>
        <p:spPr>
          <a:xfrm>
            <a:off x="685800" y="152400"/>
            <a:ext cx="3962400" cy="584200"/>
          </a:xfrm>
          <a:prstGeom prst="rect">
            <a:avLst/>
          </a:prstGeom>
          <a:noFill/>
          <a:ln w="9525">
            <a:noFill/>
          </a:ln>
        </p:spPr>
        <p:txBody>
          <a:bodyPr>
            <a:spAutoFit/>
          </a:bodyPr>
          <a:lstStyle/>
          <a:p>
            <a:pPr eaLnBrk="1" hangingPunct="1"/>
            <a:r>
              <a:rPr lang="en-US" altLang="zh-CN" sz="3200" b="1" dirty="0">
                <a:solidFill>
                  <a:schemeClr val="bg1"/>
                </a:solidFill>
                <a:latin typeface="Arial" panose="020B0604020202020204" pitchFamily="34" charset="0"/>
                <a:ea typeface="微软雅黑" panose="020B0503020204020204" pitchFamily="34" charset="-122"/>
              </a:rPr>
              <a:t>Android</a:t>
            </a:r>
            <a:r>
              <a:rPr lang="zh-CN" altLang="en-US" sz="3200" b="1" dirty="0">
                <a:solidFill>
                  <a:schemeClr val="bg1"/>
                </a:solidFill>
                <a:latin typeface="Arial" panose="020B0604020202020204" pitchFamily="34" charset="0"/>
                <a:ea typeface="微软雅黑" panose="020B0503020204020204" pitchFamily="34" charset="-122"/>
              </a:rPr>
              <a:t>体系结构</a:t>
            </a:r>
          </a:p>
        </p:txBody>
      </p:sp>
      <p:pic>
        <p:nvPicPr>
          <p:cNvPr id="275459" name="Picture 3"/>
          <p:cNvPicPr>
            <a:picLocks noChangeAspect="1"/>
          </p:cNvPicPr>
          <p:nvPr/>
        </p:nvPicPr>
        <p:blipFill>
          <a:blip r:embed="rId2"/>
          <a:stretch>
            <a:fillRect/>
          </a:stretch>
        </p:blipFill>
        <p:spPr>
          <a:xfrm>
            <a:off x="152400" y="1219200"/>
            <a:ext cx="6400800" cy="5480050"/>
          </a:xfrm>
          <a:prstGeom prst="rect">
            <a:avLst/>
          </a:prstGeom>
          <a:noFill/>
          <a:ln w="9525">
            <a:noFill/>
          </a:ln>
        </p:spPr>
      </p:pic>
      <p:sp>
        <p:nvSpPr>
          <p:cNvPr id="29700" name="Text Box 4"/>
          <p:cNvSpPr txBox="1"/>
          <p:nvPr/>
        </p:nvSpPr>
        <p:spPr>
          <a:xfrm>
            <a:off x="6805613" y="2667000"/>
            <a:ext cx="2338387" cy="3046413"/>
          </a:xfrm>
          <a:prstGeom prst="rect">
            <a:avLst/>
          </a:prstGeom>
          <a:noFill/>
          <a:ln w="9525">
            <a:noFill/>
          </a:ln>
        </p:spPr>
        <p:txBody>
          <a:bodyPr wrap="none">
            <a:spAutoFit/>
          </a:bodyPr>
          <a:lstStyle/>
          <a:p>
            <a:pPr eaLnBrk="1" hangingPunct="1">
              <a:lnSpc>
                <a:spcPct val="200000"/>
              </a:lnSpc>
            </a:pPr>
            <a:r>
              <a:rPr lang="zh-CN" altLang="en-US" dirty="0">
                <a:solidFill>
                  <a:schemeClr val="tx1"/>
                </a:solidFill>
                <a:latin typeface="微软雅黑" panose="020B0503020204020204" pitchFamily="34" charset="-122"/>
                <a:ea typeface="微软雅黑" panose="020B0503020204020204" pitchFamily="34" charset="-122"/>
              </a:rPr>
              <a:t>应用程序层</a:t>
            </a:r>
          </a:p>
          <a:p>
            <a:pPr eaLnBrk="1" hangingPunct="1">
              <a:lnSpc>
                <a:spcPct val="200000"/>
              </a:lnSpc>
            </a:pPr>
            <a:r>
              <a:rPr lang="zh-CN" altLang="en-US" dirty="0">
                <a:solidFill>
                  <a:schemeClr val="tx1"/>
                </a:solidFill>
                <a:latin typeface="微软雅黑" panose="020B0503020204020204" pitchFamily="34" charset="-122"/>
                <a:ea typeface="微软雅黑" panose="020B0503020204020204" pitchFamily="34" charset="-122"/>
              </a:rPr>
              <a:t>应用程序框架层</a:t>
            </a:r>
          </a:p>
          <a:p>
            <a:pPr eaLnBrk="1" hangingPunct="1">
              <a:lnSpc>
                <a:spcPct val="200000"/>
              </a:lnSpc>
            </a:pPr>
            <a:r>
              <a:rPr lang="zh-CN" altLang="en-US" dirty="0">
                <a:solidFill>
                  <a:schemeClr val="tx1"/>
                </a:solidFill>
                <a:latin typeface="微软雅黑" panose="020B0503020204020204" pitchFamily="34" charset="-122"/>
                <a:ea typeface="微软雅黑" panose="020B0503020204020204" pitchFamily="34" charset="-122"/>
              </a:rPr>
              <a:t>系统运行库层</a:t>
            </a:r>
          </a:p>
          <a:p>
            <a:pPr eaLnBrk="1" hangingPunct="1">
              <a:lnSpc>
                <a:spcPct val="200000"/>
              </a:lnSpc>
            </a:pPr>
            <a:r>
              <a:rPr lang="en-US" altLang="zh-CN" dirty="0">
                <a:solidFill>
                  <a:schemeClr val="tx1"/>
                </a:solidFill>
                <a:latin typeface="微软雅黑" panose="020B0503020204020204" pitchFamily="34" charset="-122"/>
                <a:ea typeface="微软雅黑" panose="020B0503020204020204" pitchFamily="34" charset="-122"/>
              </a:rPr>
              <a:t>Linux</a:t>
            </a:r>
            <a:r>
              <a:rPr lang="zh-CN" altLang="en-US" dirty="0">
                <a:solidFill>
                  <a:schemeClr val="tx1"/>
                </a:solidFill>
                <a:latin typeface="微软雅黑" panose="020B0503020204020204" pitchFamily="34" charset="-122"/>
                <a:ea typeface="微软雅黑" panose="020B0503020204020204" pitchFamily="34" charset="-122"/>
              </a:rPr>
              <a:t>内核层</a:t>
            </a:r>
          </a:p>
        </p:txBody>
      </p:sp>
      <p:sp>
        <p:nvSpPr>
          <p:cNvPr id="29701" name="Text Box 5"/>
          <p:cNvSpPr txBox="1"/>
          <p:nvPr/>
        </p:nvSpPr>
        <p:spPr>
          <a:xfrm>
            <a:off x="6597650" y="2057400"/>
            <a:ext cx="1403350" cy="457200"/>
          </a:xfrm>
          <a:prstGeom prst="rect">
            <a:avLst/>
          </a:prstGeom>
          <a:noFill/>
          <a:ln w="9525">
            <a:noFill/>
          </a:ln>
        </p:spPr>
        <p:txBody>
          <a:bodyPr wrap="none">
            <a:spAutoFit/>
          </a:bodyPr>
          <a:lstStyle/>
          <a:p>
            <a:pPr eaLnBrk="1" hangingPunct="1"/>
            <a:r>
              <a:rPr lang="zh-CN" altLang="en-US" b="1" dirty="0">
                <a:solidFill>
                  <a:schemeClr val="tx1"/>
                </a:solidFill>
                <a:latin typeface="微软雅黑" panose="020B0503020204020204" pitchFamily="34" charset="-122"/>
                <a:ea typeface="微软雅黑" panose="020B0503020204020204" pitchFamily="34" charset="-122"/>
              </a:rPr>
              <a:t>体系结构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275459"/>
                                        </p:tgtEl>
                                        <p:attrNameLst>
                                          <p:attrName>style.visibility</p:attrName>
                                        </p:attrNameLst>
                                      </p:cBhvr>
                                      <p:to>
                                        <p:strVal val="visible"/>
                                      </p:to>
                                    </p:set>
                                    <p:animEffect transition="in" filter="strips(downRight)">
                                      <p:cBhvr>
                                        <p:cTn id="7" dur="500"/>
                                        <p:tgtEl>
                                          <p:spTgt spid="275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p:cNvSpPr>
          <p:nvPr>
            <p:ph type="title"/>
          </p:nvPr>
        </p:nvSpPr>
        <p:spPr>
          <a:xfrm>
            <a:off x="228600" y="228600"/>
            <a:ext cx="6477000" cy="868363"/>
          </a:xfrm>
          <a:ln/>
        </p:spPr>
        <p:txBody>
          <a:bodyPr vert="horz" wrap="square" lIns="91440" tIns="45720" rIns="91440" bIns="45720" anchor="ctr" anchorCtr="0"/>
          <a:lstStyle/>
          <a:p>
            <a:pPr eaLnBrk="1" hangingPunct="1"/>
            <a:r>
              <a:rPr lang="en-US" altLang="zh-CN" sz="3200" dirty="0">
                <a:latin typeface="微软雅黑" panose="020B0503020204020204" pitchFamily="34" charset="-122"/>
                <a:ea typeface="微软雅黑" panose="020B0503020204020204" pitchFamily="34" charset="-122"/>
              </a:rPr>
              <a:t>Android</a:t>
            </a:r>
            <a:r>
              <a:rPr lang="zh-CN" altLang="en-US" sz="3200" dirty="0">
                <a:latin typeface="微软雅黑" panose="020B0503020204020204" pitchFamily="34" charset="-122"/>
                <a:ea typeface="微软雅黑" panose="020B0503020204020204" pitchFamily="34" charset="-122"/>
              </a:rPr>
              <a:t>体系结构</a:t>
            </a:r>
          </a:p>
        </p:txBody>
      </p:sp>
      <p:sp>
        <p:nvSpPr>
          <p:cNvPr id="98307" name="Rectangle 3"/>
          <p:cNvSpPr>
            <a:spLocks noGrp="1"/>
          </p:cNvSpPr>
          <p:nvPr>
            <p:ph idx="1"/>
          </p:nvPr>
        </p:nvSpPr>
        <p:spPr>
          <a:xfrm>
            <a:off x="457200" y="1447800"/>
            <a:ext cx="8229600" cy="4638675"/>
          </a:xfrm>
          <a:ln/>
        </p:spPr>
        <p:txBody>
          <a:bodyPr vert="horz" wrap="square" lIns="91440" tIns="45720" rIns="91440" bIns="45720" anchor="t" anchorCtr="0"/>
          <a:lstStyle/>
          <a:p>
            <a:pPr eaLnBrk="1" hangingPunct="1">
              <a:lnSpc>
                <a:spcPct val="140000"/>
              </a:lnSpc>
              <a:buNone/>
            </a:pPr>
            <a:r>
              <a:rPr lang="zh-CN" altLang="en-US" sz="2400" b="1" dirty="0">
                <a:solidFill>
                  <a:srgbClr val="2500C4"/>
                </a:solidFill>
                <a:latin typeface="微软雅黑" panose="020B0503020204020204" pitchFamily="34" charset="-122"/>
                <a:ea typeface="微软雅黑" panose="020B0503020204020204" pitchFamily="34" charset="-122"/>
              </a:rPr>
              <a:t>（</a:t>
            </a:r>
            <a:r>
              <a:rPr lang="en-US" altLang="zh-CN" sz="2400" b="1" dirty="0">
                <a:solidFill>
                  <a:srgbClr val="2500C4"/>
                </a:solidFill>
                <a:latin typeface="微软雅黑" panose="020B0503020204020204" pitchFamily="34" charset="-122"/>
                <a:ea typeface="微软雅黑" panose="020B0503020204020204" pitchFamily="34" charset="-122"/>
              </a:rPr>
              <a:t>1</a:t>
            </a:r>
            <a:r>
              <a:rPr lang="zh-CN" altLang="en-US" sz="2400" b="1" dirty="0">
                <a:solidFill>
                  <a:srgbClr val="2500C4"/>
                </a:solidFill>
                <a:latin typeface="微软雅黑" panose="020B0503020204020204" pitchFamily="34" charset="-122"/>
                <a:ea typeface="微软雅黑" panose="020B0503020204020204" pitchFamily="34" charset="-122"/>
              </a:rPr>
              <a:t>）</a:t>
            </a:r>
            <a:r>
              <a:rPr lang="en-US" altLang="zh-CN" sz="2400" b="1" dirty="0">
                <a:solidFill>
                  <a:srgbClr val="2500C4"/>
                </a:solidFill>
                <a:latin typeface="微软雅黑" panose="020B0503020204020204" pitchFamily="34" charset="-122"/>
                <a:ea typeface="微软雅黑" panose="020B0503020204020204" pitchFamily="34" charset="-122"/>
              </a:rPr>
              <a:t>Linux</a:t>
            </a:r>
            <a:r>
              <a:rPr lang="zh-CN" altLang="en-US" sz="2400" b="1" dirty="0">
                <a:solidFill>
                  <a:srgbClr val="2500C4"/>
                </a:solidFill>
                <a:latin typeface="微软雅黑" panose="020B0503020204020204" pitchFamily="34" charset="-122"/>
                <a:ea typeface="微软雅黑" panose="020B0503020204020204" pitchFamily="34" charset="-122"/>
              </a:rPr>
              <a:t>内核层</a:t>
            </a:r>
            <a:r>
              <a:rPr lang="en-US" altLang="zh-CN" sz="2400" b="1" dirty="0">
                <a:solidFill>
                  <a:srgbClr val="2500C4"/>
                </a:solidFill>
                <a:latin typeface="微软雅黑" panose="020B0503020204020204" pitchFamily="34" charset="-122"/>
                <a:ea typeface="微软雅黑" panose="020B0503020204020204" pitchFamily="34" charset="-122"/>
              </a:rPr>
              <a:t>(LINUX KERNEL)</a:t>
            </a:r>
          </a:p>
          <a:p>
            <a:pPr eaLnBrk="1" hangingPunct="1">
              <a:lnSpc>
                <a:spcPct val="140000"/>
              </a:lnSpc>
              <a:buNone/>
            </a:pPr>
            <a:r>
              <a:rPr lang="en-US" altLang="zh-CN" sz="2400" b="1" dirty="0">
                <a:solidFill>
                  <a:schemeClr val="tx2"/>
                </a:solidFill>
                <a:latin typeface="微软雅黑" panose="020B0503020204020204" pitchFamily="34" charset="-122"/>
                <a:ea typeface="微软雅黑" panose="020B0503020204020204" pitchFamily="34" charset="-122"/>
              </a:rPr>
              <a:t>           </a:t>
            </a:r>
            <a:r>
              <a:rPr lang="en-US" altLang="zh-CN" sz="2000" dirty="0">
                <a:solidFill>
                  <a:srgbClr val="040014"/>
                </a:solidFill>
                <a:latin typeface="微软雅黑" panose="020B0503020204020204" pitchFamily="34" charset="-122"/>
                <a:ea typeface="微软雅黑" panose="020B0503020204020204" pitchFamily="34" charset="-122"/>
              </a:rPr>
              <a:t>Android</a:t>
            </a:r>
            <a:r>
              <a:rPr lang="zh-CN" altLang="en-US" sz="2000" dirty="0">
                <a:solidFill>
                  <a:srgbClr val="040014"/>
                </a:solidFill>
                <a:latin typeface="微软雅黑" panose="020B0503020204020204" pitchFamily="34" charset="-122"/>
                <a:ea typeface="微软雅黑" panose="020B0503020204020204" pitchFamily="34" charset="-122"/>
              </a:rPr>
              <a:t>的核心系统服务依赖于</a:t>
            </a:r>
            <a:r>
              <a:rPr lang="en-US" altLang="zh-CN" sz="2000" dirty="0">
                <a:solidFill>
                  <a:srgbClr val="040014"/>
                </a:solidFill>
                <a:latin typeface="微软雅黑" panose="020B0503020204020204" pitchFamily="34" charset="-122"/>
                <a:ea typeface="微软雅黑" panose="020B0503020204020204" pitchFamily="34" charset="-122"/>
              </a:rPr>
              <a:t>Linux2.6</a:t>
            </a:r>
            <a:r>
              <a:rPr lang="zh-CN" altLang="en-US" sz="2000" dirty="0">
                <a:solidFill>
                  <a:srgbClr val="040014"/>
                </a:solidFill>
                <a:latin typeface="微软雅黑" panose="020B0503020204020204" pitchFamily="34" charset="-122"/>
                <a:ea typeface="微软雅黑" panose="020B0503020204020204" pitchFamily="34" charset="-122"/>
              </a:rPr>
              <a:t>内核，如安全性、内存管理、进程管理、网络协议栈和驱动模型。</a:t>
            </a:r>
            <a:r>
              <a:rPr lang="en-US" altLang="zh-CN" sz="2000" dirty="0">
                <a:solidFill>
                  <a:srgbClr val="040014"/>
                </a:solidFill>
                <a:latin typeface="微软雅黑" panose="020B0503020204020204" pitchFamily="34" charset="-122"/>
                <a:ea typeface="微软雅黑" panose="020B0503020204020204" pitchFamily="34" charset="-122"/>
              </a:rPr>
              <a:t>Linux</a:t>
            </a:r>
            <a:r>
              <a:rPr lang="zh-CN" altLang="en-US" sz="2000" dirty="0">
                <a:solidFill>
                  <a:srgbClr val="040014"/>
                </a:solidFill>
                <a:latin typeface="微软雅黑" panose="020B0503020204020204" pitchFamily="34" charset="-122"/>
                <a:ea typeface="微软雅黑" panose="020B0503020204020204" pitchFamily="34" charset="-122"/>
              </a:rPr>
              <a:t>内核也同时作为硬件和软件栈之间的抽象层。</a:t>
            </a:r>
            <a:endParaRPr lang="en-US" altLang="zh-CN" sz="2000" dirty="0">
              <a:solidFill>
                <a:srgbClr val="040014"/>
              </a:solidFill>
              <a:latin typeface="微软雅黑" panose="020B0503020204020204" pitchFamily="34" charset="-122"/>
              <a:ea typeface="微软雅黑" panose="020B0503020204020204" pitchFamily="34" charset="-122"/>
            </a:endParaRPr>
          </a:p>
          <a:p>
            <a:pPr eaLnBrk="1" hangingPunct="1">
              <a:lnSpc>
                <a:spcPct val="140000"/>
              </a:lnSpc>
              <a:buNone/>
            </a:pPr>
            <a:endParaRPr lang="zh-CN" altLang="en-US" sz="2000" dirty="0">
              <a:solidFill>
                <a:srgbClr val="040014"/>
              </a:solidFill>
              <a:latin typeface="微软雅黑" panose="020B0503020204020204" pitchFamily="34" charset="-122"/>
              <a:ea typeface="微软雅黑" panose="020B0503020204020204" pitchFamily="34" charset="-122"/>
            </a:endParaRPr>
          </a:p>
          <a:p>
            <a:pPr eaLnBrk="1" hangingPunct="1">
              <a:lnSpc>
                <a:spcPct val="140000"/>
              </a:lnSpc>
              <a:buNone/>
            </a:pPr>
            <a:r>
              <a:rPr lang="zh-CN" altLang="en-US" sz="2400" b="1" dirty="0">
                <a:solidFill>
                  <a:srgbClr val="2500C4"/>
                </a:solidFill>
                <a:latin typeface="微软雅黑" panose="020B0503020204020204" pitchFamily="34" charset="-122"/>
                <a:ea typeface="微软雅黑" panose="020B0503020204020204" pitchFamily="34" charset="-122"/>
              </a:rPr>
              <a:t>（</a:t>
            </a:r>
            <a:r>
              <a:rPr lang="en-US" altLang="zh-CN" sz="2400" b="1" dirty="0">
                <a:solidFill>
                  <a:srgbClr val="2500C4"/>
                </a:solidFill>
                <a:latin typeface="微软雅黑" panose="020B0503020204020204" pitchFamily="34" charset="-122"/>
                <a:ea typeface="微软雅黑" panose="020B0503020204020204" pitchFamily="34" charset="-122"/>
              </a:rPr>
              <a:t>2</a:t>
            </a:r>
            <a:r>
              <a:rPr lang="zh-CN" altLang="en-US" sz="2400" b="1" dirty="0">
                <a:solidFill>
                  <a:srgbClr val="2500C4"/>
                </a:solidFill>
                <a:latin typeface="微软雅黑" panose="020B0503020204020204" pitchFamily="34" charset="-122"/>
                <a:ea typeface="微软雅黑" panose="020B0503020204020204" pitchFamily="34" charset="-122"/>
              </a:rPr>
              <a:t>）系统运行库层</a:t>
            </a:r>
            <a:r>
              <a:rPr lang="en-US" altLang="zh-CN" sz="2400" b="1" dirty="0">
                <a:solidFill>
                  <a:srgbClr val="2500C4"/>
                </a:solidFill>
                <a:latin typeface="微软雅黑" panose="020B0503020204020204" pitchFamily="34" charset="-122"/>
                <a:ea typeface="微软雅黑" panose="020B0503020204020204" pitchFamily="34" charset="-122"/>
              </a:rPr>
              <a:t>(LIBRARIES)</a:t>
            </a:r>
          </a:p>
          <a:p>
            <a:pPr eaLnBrk="1" hangingPunct="1">
              <a:lnSpc>
                <a:spcPct val="140000"/>
              </a:lnSpc>
              <a:buNone/>
            </a:pPr>
            <a:r>
              <a:rPr lang="en-US" altLang="zh-CN" sz="2400" b="1" dirty="0">
                <a:solidFill>
                  <a:schemeClr val="tx2"/>
                </a:solidFill>
                <a:latin typeface="微软雅黑" panose="020B0503020204020204" pitchFamily="34" charset="-122"/>
                <a:ea typeface="微软雅黑" panose="020B0503020204020204" pitchFamily="34" charset="-122"/>
              </a:rPr>
              <a:t>           </a:t>
            </a:r>
            <a:r>
              <a:rPr lang="en-US" altLang="zh-CN" sz="2000" dirty="0">
                <a:solidFill>
                  <a:srgbClr val="040014"/>
                </a:solidFill>
                <a:latin typeface="微软雅黑" panose="020B0503020204020204" pitchFamily="34" charset="-122"/>
                <a:ea typeface="微软雅黑" panose="020B0503020204020204" pitchFamily="34" charset="-122"/>
              </a:rPr>
              <a:t>Android</a:t>
            </a:r>
            <a:r>
              <a:rPr lang="zh-CN" altLang="en-US" sz="2000" dirty="0">
                <a:solidFill>
                  <a:srgbClr val="040014"/>
                </a:solidFill>
                <a:latin typeface="微软雅黑" panose="020B0503020204020204" pitchFamily="34" charset="-122"/>
                <a:ea typeface="微软雅黑" panose="020B0503020204020204" pitchFamily="34" charset="-122"/>
              </a:rPr>
              <a:t>定义了一套</a:t>
            </a:r>
            <a:r>
              <a:rPr lang="en-US" altLang="zh-CN" sz="2000" dirty="0">
                <a:solidFill>
                  <a:srgbClr val="040014"/>
                </a:solidFill>
                <a:latin typeface="微软雅黑" panose="020B0503020204020204" pitchFamily="34" charset="-122"/>
                <a:ea typeface="微软雅黑" panose="020B0503020204020204" pitchFamily="34" charset="-122"/>
              </a:rPr>
              <a:t>C/C++</a:t>
            </a:r>
            <a:r>
              <a:rPr lang="zh-CN" altLang="en-US" sz="2000" dirty="0">
                <a:solidFill>
                  <a:srgbClr val="040014"/>
                </a:solidFill>
                <a:latin typeface="微软雅黑" panose="020B0503020204020204" pitchFamily="34" charset="-122"/>
                <a:ea typeface="微软雅黑" panose="020B0503020204020204" pitchFamily="34" charset="-122"/>
              </a:rPr>
              <a:t>开发库供</a:t>
            </a:r>
            <a:r>
              <a:rPr lang="en-US" altLang="zh-CN" sz="2000" dirty="0">
                <a:solidFill>
                  <a:srgbClr val="040014"/>
                </a:solidFill>
                <a:latin typeface="微软雅黑" panose="020B0503020204020204" pitchFamily="34" charset="-122"/>
                <a:ea typeface="微软雅黑" panose="020B0503020204020204" pitchFamily="34" charset="-122"/>
              </a:rPr>
              <a:t>Android</a:t>
            </a:r>
            <a:r>
              <a:rPr lang="zh-CN" altLang="en-US" sz="2000" dirty="0">
                <a:solidFill>
                  <a:srgbClr val="040014"/>
                </a:solidFill>
                <a:latin typeface="微软雅黑" panose="020B0503020204020204" pitchFamily="34" charset="-122"/>
                <a:ea typeface="微软雅黑" panose="020B0503020204020204" pitchFamily="34" charset="-122"/>
              </a:rPr>
              <a:t>平台的其他组件使用。这些功能通过</a:t>
            </a:r>
            <a:r>
              <a:rPr lang="en-US" altLang="zh-CN" sz="2000" dirty="0">
                <a:solidFill>
                  <a:srgbClr val="040014"/>
                </a:solidFill>
                <a:latin typeface="微软雅黑" panose="020B0503020204020204" pitchFamily="34" charset="-122"/>
                <a:ea typeface="微软雅黑" panose="020B0503020204020204" pitchFamily="34" charset="-122"/>
              </a:rPr>
              <a:t>Android</a:t>
            </a:r>
            <a:r>
              <a:rPr lang="zh-CN" altLang="en-US" sz="2000" dirty="0">
                <a:solidFill>
                  <a:srgbClr val="040014"/>
                </a:solidFill>
                <a:latin typeface="微软雅黑" panose="020B0503020204020204" pitchFamily="34" charset="-122"/>
                <a:ea typeface="微软雅黑" panose="020B0503020204020204" pitchFamily="34" charset="-122"/>
              </a:rPr>
              <a:t>应用程序框架提供给开发者，开发者是不能直接使用这些库的。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98307">
                                            <p:txEl>
                                              <p:pRg st="0" end="0"/>
                                            </p:txEl>
                                          </p:spTgt>
                                        </p:tgtEl>
                                        <p:attrNameLst>
                                          <p:attrName>style.visibility</p:attrName>
                                        </p:attrNameLst>
                                      </p:cBhvr>
                                      <p:to>
                                        <p:strVal val="visible"/>
                                      </p:to>
                                    </p:set>
                                    <p:animEffect transition="in" filter="slide(fromBottom)">
                                      <p:cBhvr>
                                        <p:cTn id="7" dur="500"/>
                                        <p:tgtEl>
                                          <p:spTgt spid="98307">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98307">
                                            <p:txEl>
                                              <p:pRg st="1" end="1"/>
                                            </p:txEl>
                                          </p:spTgt>
                                        </p:tgtEl>
                                        <p:attrNameLst>
                                          <p:attrName>style.visibility</p:attrName>
                                        </p:attrNameLst>
                                      </p:cBhvr>
                                      <p:to>
                                        <p:strVal val="visible"/>
                                      </p:to>
                                    </p:set>
                                    <p:animEffect transition="in" filter="slide(fromBottom)">
                                      <p:cBhvr>
                                        <p:cTn id="10" dur="500"/>
                                        <p:tgtEl>
                                          <p:spTgt spid="98307">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98307">
                                            <p:txEl>
                                              <p:pRg st="3" end="3"/>
                                            </p:txEl>
                                          </p:spTgt>
                                        </p:tgtEl>
                                        <p:attrNameLst>
                                          <p:attrName>style.visibility</p:attrName>
                                        </p:attrNameLst>
                                      </p:cBhvr>
                                      <p:to>
                                        <p:strVal val="visible"/>
                                      </p:to>
                                    </p:set>
                                    <p:animEffect transition="in" filter="slide(fromBottom)">
                                      <p:cBhvr>
                                        <p:cTn id="13" dur="500"/>
                                        <p:tgtEl>
                                          <p:spTgt spid="98307">
                                            <p:txEl>
                                              <p:pRg st="3" end="3"/>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98307">
                                            <p:txEl>
                                              <p:pRg st="4" end="4"/>
                                            </p:txEl>
                                          </p:spTgt>
                                        </p:tgtEl>
                                        <p:attrNameLst>
                                          <p:attrName>style.visibility</p:attrName>
                                        </p:attrNameLst>
                                      </p:cBhvr>
                                      <p:to>
                                        <p:strVal val="visible"/>
                                      </p:to>
                                    </p:set>
                                    <p:animEffect transition="in" filter="slide(fromBottom)">
                                      <p:cBhvr>
                                        <p:cTn id="16" dur="500"/>
                                        <p:tgtEl>
                                          <p:spTgt spid="983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p:nvPr>
        </p:nvSpPr>
        <p:spPr>
          <a:xfrm>
            <a:off x="228600" y="228600"/>
            <a:ext cx="6477000" cy="868363"/>
          </a:xfrm>
          <a:ln/>
        </p:spPr>
        <p:txBody>
          <a:bodyPr vert="horz" wrap="square" lIns="91440" tIns="45720" rIns="91440" bIns="45720" anchor="ctr" anchorCtr="0"/>
          <a:lstStyle/>
          <a:p>
            <a:pPr eaLnBrk="1" hangingPunct="1"/>
            <a:r>
              <a:rPr lang="en-US" altLang="zh-CN" sz="3200" dirty="0">
                <a:latin typeface="微软雅黑" panose="020B0503020204020204" pitchFamily="34" charset="-122"/>
                <a:ea typeface="微软雅黑" panose="020B0503020204020204" pitchFamily="34" charset="-122"/>
              </a:rPr>
              <a:t>Android</a:t>
            </a:r>
            <a:r>
              <a:rPr lang="zh-CN" altLang="en-US" sz="3200" dirty="0">
                <a:latin typeface="微软雅黑" panose="020B0503020204020204" pitchFamily="34" charset="-122"/>
                <a:ea typeface="微软雅黑" panose="020B0503020204020204" pitchFamily="34" charset="-122"/>
              </a:rPr>
              <a:t>体系结构</a:t>
            </a:r>
          </a:p>
        </p:txBody>
      </p:sp>
      <p:sp>
        <p:nvSpPr>
          <p:cNvPr id="29699" name="Rectangle 3"/>
          <p:cNvSpPr>
            <a:spLocks noGrp="1"/>
          </p:cNvSpPr>
          <p:nvPr>
            <p:ph idx="1"/>
          </p:nvPr>
        </p:nvSpPr>
        <p:spPr>
          <a:ln/>
        </p:spPr>
        <p:txBody>
          <a:bodyPr vert="horz" wrap="square" lIns="91440" tIns="45720" rIns="91440" bIns="45720" anchor="t" anchorCtr="0"/>
          <a:lstStyle/>
          <a:p>
            <a:pPr eaLnBrk="1" hangingPunct="1">
              <a:lnSpc>
                <a:spcPct val="140000"/>
              </a:lnSpc>
              <a:buNone/>
            </a:pPr>
            <a:r>
              <a:rPr lang="zh-CN" altLang="en-US" sz="2400" b="1" dirty="0">
                <a:solidFill>
                  <a:srgbClr val="2500C4"/>
                </a:solidFill>
                <a:latin typeface="微软雅黑" panose="020B0503020204020204" pitchFamily="34" charset="-122"/>
                <a:ea typeface="微软雅黑" panose="020B0503020204020204" pitchFamily="34" charset="-122"/>
              </a:rPr>
              <a:t>（</a:t>
            </a:r>
            <a:r>
              <a:rPr lang="en-US" altLang="zh-CN" sz="2400" b="1" dirty="0">
                <a:solidFill>
                  <a:srgbClr val="2500C4"/>
                </a:solidFill>
                <a:latin typeface="微软雅黑" panose="020B0503020204020204" pitchFamily="34" charset="-122"/>
                <a:ea typeface="微软雅黑" panose="020B0503020204020204" pitchFamily="34" charset="-122"/>
              </a:rPr>
              <a:t>3</a:t>
            </a:r>
            <a:r>
              <a:rPr lang="zh-CN" altLang="en-US" sz="2400" b="1" dirty="0">
                <a:solidFill>
                  <a:srgbClr val="2500C4"/>
                </a:solidFill>
                <a:latin typeface="微软雅黑" panose="020B0503020204020204" pitchFamily="34" charset="-122"/>
                <a:ea typeface="微软雅黑" panose="020B0503020204020204" pitchFamily="34" charset="-122"/>
              </a:rPr>
              <a:t>）应用程序框架</a:t>
            </a:r>
            <a:r>
              <a:rPr lang="en-US" altLang="zh-CN" sz="2400" b="1" dirty="0">
                <a:solidFill>
                  <a:srgbClr val="2500C4"/>
                </a:solidFill>
                <a:latin typeface="微软雅黑" panose="020B0503020204020204" pitchFamily="34" charset="-122"/>
                <a:ea typeface="微软雅黑" panose="020B0503020204020204" pitchFamily="34" charset="-122"/>
              </a:rPr>
              <a:t>(APPLICATION FRAMEWORK)</a:t>
            </a:r>
          </a:p>
          <a:p>
            <a:pPr eaLnBrk="1" hangingPunct="1">
              <a:lnSpc>
                <a:spcPct val="140000"/>
              </a:lnSpc>
              <a:buNone/>
            </a:pPr>
            <a:r>
              <a:rPr lang="en-US" altLang="zh-CN" sz="2000" b="1" dirty="0">
                <a:solidFill>
                  <a:schemeClr val="tx2"/>
                </a:solidFill>
                <a:latin typeface="微软雅黑" panose="020B0503020204020204" pitchFamily="34" charset="-122"/>
                <a:ea typeface="微软雅黑" panose="020B0503020204020204" pitchFamily="34" charset="-122"/>
              </a:rPr>
              <a:t>            </a:t>
            </a:r>
            <a:r>
              <a:rPr lang="zh-CN" altLang="en-US" sz="2000" dirty="0">
                <a:solidFill>
                  <a:srgbClr val="040014"/>
                </a:solidFill>
                <a:latin typeface="微软雅黑" panose="020B0503020204020204" pitchFamily="34" charset="-122"/>
                <a:ea typeface="微软雅黑" panose="020B0503020204020204" pitchFamily="34" charset="-122"/>
              </a:rPr>
              <a:t>开发者可以完全使用与那些内核应用程序相同的框架，这些框架用于简化和重用应用程序的组件。若某程序能够“暴露”其内容，则其他程序就可以使用这些内容。例如</a:t>
            </a:r>
            <a:r>
              <a:rPr lang="en-US" altLang="zh-CN" sz="2000" dirty="0">
                <a:solidFill>
                  <a:srgbClr val="040014"/>
                </a:solidFill>
                <a:latin typeface="微软雅黑" panose="020B0503020204020204" pitchFamily="34" charset="-122"/>
                <a:ea typeface="微软雅黑" panose="020B0503020204020204" pitchFamily="34" charset="-122"/>
              </a:rPr>
              <a:t>Android</a:t>
            </a:r>
            <a:r>
              <a:rPr lang="zh-CN" altLang="en-US" sz="2000" dirty="0">
                <a:solidFill>
                  <a:srgbClr val="040014"/>
                </a:solidFill>
                <a:latin typeface="微软雅黑" panose="020B0503020204020204" pitchFamily="34" charset="-122"/>
                <a:ea typeface="微软雅黑" panose="020B0503020204020204" pitchFamily="34" charset="-122"/>
              </a:rPr>
              <a:t>的四大组件：</a:t>
            </a:r>
            <a:r>
              <a:rPr lang="en-US" altLang="zh-CN" sz="2000" dirty="0">
                <a:solidFill>
                  <a:srgbClr val="040014"/>
                </a:solidFill>
                <a:latin typeface="微软雅黑" panose="020B0503020204020204" pitchFamily="34" charset="-122"/>
                <a:ea typeface="微软雅黑" panose="020B0503020204020204" pitchFamily="34" charset="-122"/>
              </a:rPr>
              <a:t>Activity</a:t>
            </a:r>
            <a:r>
              <a:rPr lang="zh-CN" altLang="en-US" sz="2000" dirty="0">
                <a:solidFill>
                  <a:srgbClr val="040014"/>
                </a:solidFill>
                <a:latin typeface="微软雅黑" panose="020B0503020204020204" pitchFamily="34" charset="-122"/>
                <a:ea typeface="微软雅黑" panose="020B0503020204020204" pitchFamily="34" charset="-122"/>
              </a:rPr>
              <a:t>、</a:t>
            </a:r>
            <a:r>
              <a:rPr lang="en-US" altLang="zh-CN" sz="2000" dirty="0">
                <a:solidFill>
                  <a:srgbClr val="040014"/>
                </a:solidFill>
                <a:latin typeface="微软雅黑" panose="020B0503020204020204" pitchFamily="34" charset="-122"/>
                <a:ea typeface="微软雅黑" panose="020B0503020204020204" pitchFamily="34" charset="-122"/>
              </a:rPr>
              <a:t>Service</a:t>
            </a:r>
            <a:r>
              <a:rPr lang="zh-CN" altLang="en-US" sz="2000" dirty="0">
                <a:solidFill>
                  <a:srgbClr val="040014"/>
                </a:solidFill>
                <a:latin typeface="微软雅黑" panose="020B0503020204020204" pitchFamily="34" charset="-122"/>
                <a:ea typeface="微软雅黑" panose="020B0503020204020204" pitchFamily="34" charset="-122"/>
              </a:rPr>
              <a:t>、</a:t>
            </a:r>
            <a:r>
              <a:rPr lang="en-US" altLang="zh-CN" sz="2000" dirty="0">
                <a:solidFill>
                  <a:srgbClr val="040014"/>
                </a:solidFill>
                <a:latin typeface="微软雅黑" panose="020B0503020204020204" pitchFamily="34" charset="-122"/>
                <a:ea typeface="微软雅黑" panose="020B0503020204020204" pitchFamily="34" charset="-122"/>
              </a:rPr>
              <a:t>ContentProvider</a:t>
            </a:r>
            <a:r>
              <a:rPr lang="zh-CN" altLang="en-US" sz="2000" dirty="0">
                <a:solidFill>
                  <a:srgbClr val="040014"/>
                </a:solidFill>
                <a:latin typeface="微软雅黑" panose="020B0503020204020204" pitchFamily="34" charset="-122"/>
                <a:ea typeface="微软雅黑" panose="020B0503020204020204" pitchFamily="34" charset="-122"/>
              </a:rPr>
              <a:t>、</a:t>
            </a:r>
            <a:r>
              <a:rPr lang="en-US" altLang="zh-CN" sz="2000" dirty="0">
                <a:solidFill>
                  <a:srgbClr val="040014"/>
                </a:solidFill>
                <a:latin typeface="微软雅黑" panose="020B0503020204020204" pitchFamily="34" charset="-122"/>
                <a:ea typeface="微软雅黑" panose="020B0503020204020204" pitchFamily="34" charset="-122"/>
              </a:rPr>
              <a:t>BroadcastReceiver</a:t>
            </a:r>
            <a:r>
              <a:rPr lang="zh-CN" altLang="en-US" sz="2000" dirty="0">
                <a:solidFill>
                  <a:srgbClr val="040014"/>
                </a:solidFill>
                <a:latin typeface="微软雅黑" panose="020B0503020204020204" pitchFamily="34" charset="-122"/>
                <a:ea typeface="微软雅黑" panose="020B0503020204020204" pitchFamily="34" charset="-122"/>
              </a:rPr>
              <a:t>。</a:t>
            </a:r>
            <a:endParaRPr lang="en-US" altLang="zh-CN" sz="2000" dirty="0">
              <a:solidFill>
                <a:srgbClr val="040014"/>
              </a:solidFill>
              <a:latin typeface="微软雅黑" panose="020B0503020204020204" pitchFamily="34" charset="-122"/>
              <a:ea typeface="微软雅黑" panose="020B0503020204020204" pitchFamily="34" charset="-122"/>
            </a:endParaRPr>
          </a:p>
          <a:p>
            <a:pPr eaLnBrk="1" hangingPunct="1">
              <a:lnSpc>
                <a:spcPct val="140000"/>
              </a:lnSpc>
              <a:buNone/>
            </a:pPr>
            <a:endParaRPr lang="zh-CN" altLang="en-US" sz="2000" dirty="0">
              <a:solidFill>
                <a:srgbClr val="040014"/>
              </a:solidFill>
              <a:latin typeface="微软雅黑" panose="020B0503020204020204" pitchFamily="34" charset="-122"/>
              <a:ea typeface="微软雅黑" panose="020B0503020204020204" pitchFamily="34" charset="-122"/>
            </a:endParaRPr>
          </a:p>
          <a:p>
            <a:pPr eaLnBrk="1" hangingPunct="1">
              <a:lnSpc>
                <a:spcPct val="140000"/>
              </a:lnSpc>
              <a:buNone/>
            </a:pPr>
            <a:r>
              <a:rPr lang="zh-CN" altLang="en-US" sz="2400" b="1" dirty="0">
                <a:solidFill>
                  <a:srgbClr val="2500C4"/>
                </a:solidFill>
                <a:latin typeface="微软雅黑" panose="020B0503020204020204" pitchFamily="34" charset="-122"/>
                <a:ea typeface="微软雅黑" panose="020B0503020204020204" pitchFamily="34" charset="-122"/>
              </a:rPr>
              <a:t>（</a:t>
            </a:r>
            <a:r>
              <a:rPr lang="en-US" altLang="zh-CN" sz="2400" b="1" dirty="0">
                <a:solidFill>
                  <a:srgbClr val="2500C4"/>
                </a:solidFill>
                <a:latin typeface="微软雅黑" panose="020B0503020204020204" pitchFamily="34" charset="-122"/>
                <a:ea typeface="微软雅黑" panose="020B0503020204020204" pitchFamily="34" charset="-122"/>
              </a:rPr>
              <a:t>4</a:t>
            </a:r>
            <a:r>
              <a:rPr lang="zh-CN" altLang="en-US" sz="2400" b="1" dirty="0">
                <a:solidFill>
                  <a:srgbClr val="2500C4"/>
                </a:solidFill>
                <a:latin typeface="微软雅黑" panose="020B0503020204020204" pitchFamily="34" charset="-122"/>
                <a:ea typeface="微软雅黑" panose="020B0503020204020204" pitchFamily="34" charset="-122"/>
              </a:rPr>
              <a:t>）应用程序</a:t>
            </a:r>
            <a:r>
              <a:rPr lang="en-US" altLang="zh-CN" sz="2400" b="1" dirty="0">
                <a:solidFill>
                  <a:srgbClr val="2500C4"/>
                </a:solidFill>
                <a:latin typeface="微软雅黑" panose="020B0503020204020204" pitchFamily="34" charset="-122"/>
                <a:ea typeface="微软雅黑" panose="020B0503020204020204" pitchFamily="34" charset="-122"/>
              </a:rPr>
              <a:t>(APPLICATIONS)</a:t>
            </a:r>
          </a:p>
          <a:p>
            <a:pPr eaLnBrk="1" hangingPunct="1">
              <a:lnSpc>
                <a:spcPct val="140000"/>
              </a:lnSpc>
              <a:buNone/>
            </a:pPr>
            <a:r>
              <a:rPr lang="en-US" altLang="zh-CN" sz="2000" b="1" dirty="0">
                <a:solidFill>
                  <a:schemeClr val="accent2"/>
                </a:solidFill>
                <a:latin typeface="微软雅黑" panose="020B0503020204020204" pitchFamily="34" charset="-122"/>
                <a:ea typeface="微软雅黑" panose="020B0503020204020204" pitchFamily="34" charset="-122"/>
              </a:rPr>
              <a:t>            </a:t>
            </a:r>
            <a:r>
              <a:rPr lang="en-US" altLang="zh-CN" sz="2000" dirty="0">
                <a:solidFill>
                  <a:srgbClr val="040014"/>
                </a:solidFill>
                <a:latin typeface="微软雅黑" panose="020B0503020204020204" pitchFamily="34" charset="-122"/>
                <a:ea typeface="微软雅黑" panose="020B0503020204020204" pitchFamily="34" charset="-122"/>
              </a:rPr>
              <a:t>Android</a:t>
            </a:r>
            <a:r>
              <a:rPr lang="zh-CN" altLang="en-US" sz="2000" dirty="0">
                <a:solidFill>
                  <a:srgbClr val="040014"/>
                </a:solidFill>
                <a:latin typeface="微软雅黑" panose="020B0503020204020204" pitchFamily="34" charset="-122"/>
                <a:ea typeface="微软雅黑" panose="020B0503020204020204" pitchFamily="34" charset="-122"/>
              </a:rPr>
              <a:t>内有一系列的核心应用，包括</a:t>
            </a:r>
            <a:r>
              <a:rPr lang="zh-CN" altLang="en-US" sz="2000" b="1" dirty="0">
                <a:solidFill>
                  <a:srgbClr val="040014"/>
                </a:solidFill>
                <a:latin typeface="微软雅黑" panose="020B0503020204020204" pitchFamily="34" charset="-122"/>
                <a:ea typeface="微软雅黑" panose="020B0503020204020204" pitchFamily="34" charset="-122"/>
              </a:rPr>
              <a:t>短信程序</a:t>
            </a:r>
            <a:r>
              <a:rPr lang="zh-CN" altLang="en-US" sz="2000" dirty="0">
                <a:solidFill>
                  <a:srgbClr val="040014"/>
                </a:solidFill>
                <a:latin typeface="微软雅黑" panose="020B0503020204020204" pitchFamily="34" charset="-122"/>
                <a:ea typeface="微软雅黑" panose="020B0503020204020204" pitchFamily="34" charset="-122"/>
              </a:rPr>
              <a:t>、</a:t>
            </a:r>
            <a:r>
              <a:rPr lang="zh-CN" altLang="en-US" sz="2000" b="1" dirty="0">
                <a:solidFill>
                  <a:srgbClr val="040014"/>
                </a:solidFill>
                <a:latin typeface="微软雅黑" panose="020B0503020204020204" pitchFamily="34" charset="-122"/>
                <a:ea typeface="微软雅黑" panose="020B0503020204020204" pitchFamily="34" charset="-122"/>
              </a:rPr>
              <a:t>日历工具、网页浏览器</a:t>
            </a:r>
            <a:r>
              <a:rPr lang="zh-CN" altLang="en-US" sz="2000" dirty="0">
                <a:solidFill>
                  <a:srgbClr val="040014"/>
                </a:solidFill>
                <a:latin typeface="微软雅黑" panose="020B0503020204020204" pitchFamily="34" charset="-122"/>
                <a:ea typeface="微软雅黑" panose="020B0503020204020204" pitchFamily="34" charset="-122"/>
              </a:rPr>
              <a:t>等工具，以及基于</a:t>
            </a:r>
            <a:r>
              <a:rPr lang="en-US" altLang="zh-CN" sz="2000" dirty="0">
                <a:solidFill>
                  <a:srgbClr val="040014"/>
                </a:solidFill>
                <a:latin typeface="微软雅黑" panose="020B0503020204020204" pitchFamily="34" charset="-122"/>
                <a:ea typeface="微软雅黑" panose="020B0503020204020204" pitchFamily="34" charset="-122"/>
              </a:rPr>
              <a:t>Android</a:t>
            </a:r>
            <a:r>
              <a:rPr lang="zh-CN" altLang="en-US" sz="2000" dirty="0">
                <a:solidFill>
                  <a:srgbClr val="040014"/>
                </a:solidFill>
                <a:latin typeface="微软雅黑" panose="020B0503020204020204" pitchFamily="34" charset="-122"/>
                <a:ea typeface="微软雅黑" panose="020B0503020204020204" pitchFamily="34" charset="-122"/>
              </a:rPr>
              <a:t>平台的应用程序框架，所有的应用都是</a:t>
            </a:r>
            <a:r>
              <a:rPr lang="en-US" altLang="zh-CN" sz="2000" dirty="0">
                <a:solidFill>
                  <a:srgbClr val="040014"/>
                </a:solidFill>
                <a:latin typeface="微软雅黑" panose="020B0503020204020204" pitchFamily="34" charset="-122"/>
                <a:ea typeface="微软雅黑" panose="020B0503020204020204" pitchFamily="34" charset="-122"/>
              </a:rPr>
              <a:t>Java</a:t>
            </a:r>
            <a:r>
              <a:rPr lang="zh-CN" altLang="en-US" sz="2000" dirty="0">
                <a:solidFill>
                  <a:srgbClr val="040014"/>
                </a:solidFill>
                <a:latin typeface="微软雅黑" panose="020B0503020204020204" pitchFamily="34" charset="-122"/>
                <a:ea typeface="微软雅黑" panose="020B0503020204020204" pitchFamily="34" charset="-122"/>
              </a:rPr>
              <a:t>语言编写的。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slide(fromBottom)">
                                      <p:cBhvr>
                                        <p:cTn id="7" dur="500"/>
                                        <p:tgtEl>
                                          <p:spTgt spid="29699">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9699">
                                            <p:txEl>
                                              <p:pRg st="1" end="1"/>
                                            </p:txEl>
                                          </p:spTgt>
                                        </p:tgtEl>
                                        <p:attrNameLst>
                                          <p:attrName>style.visibility</p:attrName>
                                        </p:attrNameLst>
                                      </p:cBhvr>
                                      <p:to>
                                        <p:strVal val="visible"/>
                                      </p:to>
                                    </p:set>
                                    <p:animEffect transition="in" filter="slide(fromBottom)">
                                      <p:cBhvr>
                                        <p:cTn id="10" dur="500"/>
                                        <p:tgtEl>
                                          <p:spTgt spid="29699">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29699">
                                            <p:txEl>
                                              <p:pRg st="3" end="3"/>
                                            </p:txEl>
                                          </p:spTgt>
                                        </p:tgtEl>
                                        <p:attrNameLst>
                                          <p:attrName>style.visibility</p:attrName>
                                        </p:attrNameLst>
                                      </p:cBhvr>
                                      <p:to>
                                        <p:strVal val="visible"/>
                                      </p:to>
                                    </p:set>
                                    <p:animEffect transition="in" filter="slide(fromBottom)">
                                      <p:cBhvr>
                                        <p:cTn id="13" dur="500"/>
                                        <p:tgtEl>
                                          <p:spTgt spid="29699">
                                            <p:txEl>
                                              <p:pRg st="3" end="3"/>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29699">
                                            <p:txEl>
                                              <p:pRg st="4" end="4"/>
                                            </p:txEl>
                                          </p:spTgt>
                                        </p:tgtEl>
                                        <p:attrNameLst>
                                          <p:attrName>style.visibility</p:attrName>
                                        </p:attrNameLst>
                                      </p:cBhvr>
                                      <p:to>
                                        <p:strVal val="visible"/>
                                      </p:to>
                                    </p:set>
                                    <p:animEffect transition="in" filter="slide(fromBottom)">
                                      <p:cBhvr>
                                        <p:cTn id="16" dur="500"/>
                                        <p:tgtEl>
                                          <p:spTgt spid="296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vert="horz" wrap="square" lIns="91440" tIns="45720" rIns="91440" bIns="45720" anchor="ctr" anchorCtr="0"/>
          <a:lstStyle/>
          <a:p>
            <a:pPr>
              <a:buNone/>
            </a:pPr>
            <a:r>
              <a:rPr lang="en-US" altLang="zh-CN" dirty="0"/>
              <a:t>Android</a:t>
            </a:r>
            <a:r>
              <a:rPr lang="zh-CN" altLang="en-US" dirty="0"/>
              <a:t>应用程序构成</a:t>
            </a:r>
          </a:p>
        </p:txBody>
      </p:sp>
      <p:sp>
        <p:nvSpPr>
          <p:cNvPr id="4" name="灯片编号占位符 3"/>
          <p:cNvSpPr txBox="1">
            <a:spLocks noGrp="1"/>
          </p:cNvSpPr>
          <p:nvPr>
            <p:ph type="sldNum" sz="quarter" idx="10"/>
          </p:nvPr>
        </p:nvSpPr>
        <p:spPr bwMode="auto"/>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3200" b="0" i="0" u="none" kern="1200" baseline="0">
                <a:solidFill>
                  <a:schemeClr val="tx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宋体" panose="02010600030101010101" pitchFamily="2" charset="-122"/>
                <a:ea typeface="宋体" panose="02010600030101010101" pitchFamily="2" charset="-122"/>
                <a:cs typeface="+mn-cs"/>
              </a:defRPr>
            </a:lvl5pPr>
          </a:lstStyle>
          <a:p>
            <a:pPr lvl="0" algn="r" eaLnBrk="1" hangingPunct="1">
              <a:buNone/>
            </a:pPr>
            <a:fld id="{9A0DB2DC-4C9A-4742-B13C-FB6460FD3503}" type="slidenum">
              <a:rPr lang="en-US" altLang="zh-CN" sz="1400" dirty="0">
                <a:solidFill>
                  <a:srgbClr val="FF3300"/>
                </a:solidFill>
                <a:latin typeface="Arial" panose="020B0604020202020204" pitchFamily="34" charset="0"/>
              </a:rPr>
              <a:t>18</a:t>
            </a:fld>
            <a:endParaRPr lang="en-US" altLang="zh-CN" sz="1400" dirty="0">
              <a:solidFill>
                <a:srgbClr val="FF3300"/>
              </a:solidFill>
              <a:latin typeface="Arial" panose="020B0604020202020204" pitchFamily="34" charset="0"/>
            </a:endParaRPr>
          </a:p>
        </p:txBody>
      </p:sp>
      <p:sp>
        <p:nvSpPr>
          <p:cNvPr id="5" name="圆角矩形 4"/>
          <p:cNvSpPr/>
          <p:nvPr/>
        </p:nvSpPr>
        <p:spPr bwMode="auto">
          <a:xfrm>
            <a:off x="1071563" y="1500188"/>
            <a:ext cx="2500313" cy="1071563"/>
          </a:xfrm>
          <a:prstGeom prst="roundRect">
            <a:avLst/>
          </a:prstGeom>
          <a:solidFill>
            <a:schemeClr val="accent2">
              <a:lumMod val="20000"/>
              <a:lumOff val="80000"/>
            </a:schemeClr>
          </a:solidFill>
          <a:ln w="317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lstStyle/>
          <a:p>
            <a:pPr marL="0" marR="0" lvl="0" indent="0" algn="ctr" defTabSz="914400" rtl="0" eaLnBrk="1" fontAlgn="base" latinLnBrk="0" hangingPunct="1">
              <a:lnSpc>
                <a:spcPct val="100000"/>
              </a:lnSpc>
              <a:spcBef>
                <a:spcPct val="50000"/>
              </a:spcBef>
              <a:spcAft>
                <a:spcPct val="0"/>
              </a:spcAft>
              <a:buClr>
                <a:srgbClr val="FF0000"/>
              </a:buClr>
              <a:buSzTx/>
              <a:buFont typeface="Wingdings" panose="05000000000000000000" pitchFamily="2" charset="2"/>
              <a:buNone/>
              <a:defRPr/>
            </a:pPr>
            <a:r>
              <a:rPr kumimoji="0" lang="en-US" altLang="zh-CN" sz="3200" b="0" i="0" u="none" strike="noStrike" kern="1200" cap="none" spc="0" normalizeH="0" baseline="0" noProof="0" dirty="0">
                <a:ln>
                  <a:noFill/>
                </a:ln>
                <a:solidFill>
                  <a:schemeClr val="tx2"/>
                </a:solidFill>
                <a:effectLst/>
                <a:uLnTx/>
                <a:uFillTx/>
                <a:latin typeface="宋体" panose="02010600030101010101" pitchFamily="2" charset="-122"/>
                <a:ea typeface="宋体" panose="02010600030101010101" pitchFamily="2" charset="-122"/>
                <a:cs typeface="+mn-cs"/>
              </a:rPr>
              <a:t>Activity</a:t>
            </a:r>
          </a:p>
        </p:txBody>
      </p:sp>
      <p:sp>
        <p:nvSpPr>
          <p:cNvPr id="6" name="圆角矩形 5"/>
          <p:cNvSpPr/>
          <p:nvPr/>
        </p:nvSpPr>
        <p:spPr bwMode="auto">
          <a:xfrm>
            <a:off x="5500688" y="1500188"/>
            <a:ext cx="2500313" cy="1071563"/>
          </a:xfrm>
          <a:prstGeom prst="roundRect">
            <a:avLst/>
          </a:prstGeom>
          <a:solidFill>
            <a:schemeClr val="accent2">
              <a:lumMod val="20000"/>
              <a:lumOff val="80000"/>
            </a:schemeClr>
          </a:solidFill>
          <a:ln w="3175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lstStyle/>
          <a:p>
            <a:pPr marL="0" marR="0" lvl="0" indent="0" algn="ctr" defTabSz="914400" rtl="0" eaLnBrk="1" fontAlgn="base" latinLnBrk="0" hangingPunct="1">
              <a:lnSpc>
                <a:spcPct val="100000"/>
              </a:lnSpc>
              <a:spcBef>
                <a:spcPct val="50000"/>
              </a:spcBef>
              <a:spcAft>
                <a:spcPct val="0"/>
              </a:spcAft>
              <a:buClr>
                <a:srgbClr val="FF0000"/>
              </a:buClr>
              <a:buSzTx/>
              <a:buFontTx/>
              <a:buNone/>
              <a:defRPr/>
            </a:pPr>
            <a:r>
              <a:rPr kumimoji="0" lang="en-US" altLang="zh-CN" sz="3200" b="0" i="0" u="none" strike="noStrike" kern="1200" cap="none" spc="0" normalizeH="0" baseline="0" noProof="0" dirty="0">
                <a:ln>
                  <a:noFill/>
                </a:ln>
                <a:solidFill>
                  <a:schemeClr val="tx2"/>
                </a:solidFill>
                <a:effectLst/>
                <a:uLnTx/>
                <a:uFillTx/>
                <a:latin typeface="宋体" panose="02010600030101010101" pitchFamily="2" charset="-122"/>
                <a:ea typeface="宋体" panose="02010600030101010101" pitchFamily="2" charset="-122"/>
                <a:cs typeface="+mn-cs"/>
              </a:rPr>
              <a:t>Service</a:t>
            </a:r>
          </a:p>
        </p:txBody>
      </p:sp>
      <p:sp>
        <p:nvSpPr>
          <p:cNvPr id="7" name="圆角矩形 6"/>
          <p:cNvSpPr/>
          <p:nvPr/>
        </p:nvSpPr>
        <p:spPr bwMode="auto">
          <a:xfrm>
            <a:off x="1071563" y="3929063"/>
            <a:ext cx="2500313" cy="1071563"/>
          </a:xfrm>
          <a:prstGeom prst="roundRect">
            <a:avLst/>
          </a:prstGeom>
          <a:solidFill>
            <a:schemeClr val="accent2">
              <a:lumMod val="20000"/>
              <a:lumOff val="80000"/>
            </a:schemeClr>
          </a:solidFill>
          <a:ln w="31750"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lstStyle/>
          <a:p>
            <a:pPr marL="0" marR="0" lvl="0" indent="0" algn="ctr" defTabSz="914400" rtl="0" eaLnBrk="1" fontAlgn="base" latinLnBrk="0" hangingPunct="1">
              <a:lnSpc>
                <a:spcPct val="100000"/>
              </a:lnSpc>
              <a:spcBef>
                <a:spcPct val="50000"/>
              </a:spcBef>
              <a:spcAft>
                <a:spcPct val="0"/>
              </a:spcAft>
              <a:buClr>
                <a:srgbClr val="FF0000"/>
              </a:buClr>
              <a:buSzTx/>
              <a:buFont typeface="Wingdings" panose="05000000000000000000" pitchFamily="2" charset="2"/>
              <a:buNone/>
              <a:defRPr/>
            </a:pPr>
            <a:r>
              <a:rPr kumimoji="0" lang="en-US" altLang="zh-CN" sz="3200" b="0" i="0" u="none" strike="noStrike" kern="1200" cap="none" spc="0" normalizeH="0" baseline="0" noProof="0" dirty="0">
                <a:ln>
                  <a:noFill/>
                </a:ln>
                <a:solidFill>
                  <a:schemeClr val="tx2"/>
                </a:solidFill>
                <a:effectLst/>
                <a:uLnTx/>
                <a:uFillTx/>
                <a:latin typeface="宋体" panose="02010600030101010101" pitchFamily="2" charset="-122"/>
                <a:ea typeface="宋体" panose="02010600030101010101" pitchFamily="2" charset="-122"/>
                <a:cs typeface="+mn-cs"/>
              </a:rPr>
              <a:t>Broadcast Receiver</a:t>
            </a:r>
          </a:p>
        </p:txBody>
      </p:sp>
      <p:sp>
        <p:nvSpPr>
          <p:cNvPr id="8" name="圆角矩形 7"/>
          <p:cNvSpPr/>
          <p:nvPr/>
        </p:nvSpPr>
        <p:spPr bwMode="auto">
          <a:xfrm>
            <a:off x="5500688" y="3929063"/>
            <a:ext cx="2500313" cy="1071563"/>
          </a:xfrm>
          <a:prstGeom prst="roundRect">
            <a:avLst/>
          </a:prstGeom>
          <a:solidFill>
            <a:schemeClr val="accent2">
              <a:lumMod val="20000"/>
              <a:lumOff val="80000"/>
            </a:schemeClr>
          </a:solidFill>
          <a:ln w="31750"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lstStyle/>
          <a:p>
            <a:pPr marL="0" marR="0" lvl="0" indent="0" algn="ctr" defTabSz="914400" rtl="0" eaLnBrk="1" fontAlgn="base" latinLnBrk="0" hangingPunct="1">
              <a:lnSpc>
                <a:spcPct val="100000"/>
              </a:lnSpc>
              <a:spcBef>
                <a:spcPct val="50000"/>
              </a:spcBef>
              <a:spcAft>
                <a:spcPct val="0"/>
              </a:spcAft>
              <a:buClr>
                <a:srgbClr val="FF0000"/>
              </a:buClr>
              <a:buSzTx/>
              <a:buFontTx/>
              <a:buNone/>
              <a:defRPr/>
            </a:pPr>
            <a:r>
              <a:rPr kumimoji="0" lang="en-US" altLang="zh-CN" sz="3200" b="0" i="0" u="none" strike="noStrike" kern="1200" cap="none" spc="0" normalizeH="0" baseline="0" noProof="0" dirty="0">
                <a:ln>
                  <a:noFill/>
                </a:ln>
                <a:solidFill>
                  <a:schemeClr val="tx2"/>
                </a:solidFill>
                <a:effectLst/>
                <a:uLnTx/>
                <a:uFillTx/>
                <a:latin typeface="宋体" panose="02010600030101010101" pitchFamily="2" charset="-122"/>
                <a:ea typeface="宋体" panose="02010600030101010101" pitchFamily="2" charset="-122"/>
                <a:cs typeface="+mn-cs"/>
              </a:rPr>
              <a:t>Content Provider</a:t>
            </a:r>
          </a:p>
        </p:txBody>
      </p:sp>
      <p:sp>
        <p:nvSpPr>
          <p:cNvPr id="9224" name="圆角矩形 8"/>
          <p:cNvSpPr/>
          <p:nvPr/>
        </p:nvSpPr>
        <p:spPr>
          <a:xfrm>
            <a:off x="3286125" y="2714625"/>
            <a:ext cx="2500313" cy="1071563"/>
          </a:xfrm>
          <a:prstGeom prst="roundRect">
            <a:avLst>
              <a:gd name="adj" fmla="val 16667"/>
            </a:avLst>
          </a:prstGeom>
          <a:solidFill>
            <a:srgbClr val="FFC000"/>
          </a:solidFill>
          <a:ln w="31750" cap="flat" cmpd="sng">
            <a:solidFill>
              <a:schemeClr val="tx1"/>
            </a:solidFill>
            <a:prstDash val="solid"/>
            <a:headEnd type="none" w="med" len="med"/>
            <a:tailEnd type="none" w="med" len="med"/>
          </a:ln>
        </p:spPr>
        <p:txBody>
          <a:bodyPr wrap="none" lIns="0" tIns="0" rIns="0" bIns="0" anchor="ctr" anchorCtr="0"/>
          <a:lstStyle/>
          <a:p>
            <a:pPr algn="ctr">
              <a:spcBef>
                <a:spcPct val="50000"/>
              </a:spcBef>
              <a:buClr>
                <a:srgbClr val="FF0000"/>
              </a:buClr>
              <a:buFont typeface="Wingdings" panose="05000000000000000000" pitchFamily="2" charset="2"/>
            </a:pPr>
            <a:r>
              <a:rPr lang="en-US" altLang="zh-CN" dirty="0">
                <a:solidFill>
                  <a:schemeClr val="tx2"/>
                </a:solidFill>
                <a:latin typeface="宋体" panose="02010600030101010101" pitchFamily="2" charset="-122"/>
                <a:ea typeface="宋体" panose="02010600030101010101" pitchFamily="2" charset="-122"/>
              </a:rPr>
              <a:t>Intent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p:nvPr>
        </p:nvSpPr>
        <p:spPr>
          <a:xfrm>
            <a:off x="228600" y="228600"/>
            <a:ext cx="5334000" cy="868363"/>
          </a:xfrm>
          <a:ln/>
        </p:spPr>
        <p:txBody>
          <a:bodyPr vert="horz" wrap="square" lIns="91440" tIns="45720" rIns="91440" bIns="45720" anchor="ctr" anchorCtr="0"/>
          <a:lstStyle/>
          <a:p>
            <a:pPr eaLnBrk="1" hangingPunct="1"/>
            <a:r>
              <a:rPr lang="en-US" altLang="zh-CN" sz="3200" dirty="0">
                <a:latin typeface="微软雅黑" panose="020B0503020204020204" pitchFamily="34" charset="-122"/>
                <a:ea typeface="微软雅黑" panose="020B0503020204020204" pitchFamily="34" charset="-122"/>
              </a:rPr>
              <a:t>1.2 </a:t>
            </a:r>
            <a:r>
              <a:rPr lang="zh-CN" altLang="en-US" sz="3200" dirty="0">
                <a:latin typeface="微软雅黑" panose="020B0503020204020204" pitchFamily="34" charset="-122"/>
                <a:ea typeface="微软雅黑" panose="020B0503020204020204" pitchFamily="34" charset="-122"/>
              </a:rPr>
              <a:t>搭建</a:t>
            </a:r>
            <a:r>
              <a:rPr lang="en-US" altLang="zh-CN" sz="3200" dirty="0">
                <a:latin typeface="微软雅黑" panose="020B0503020204020204" pitchFamily="34" charset="-122"/>
                <a:ea typeface="微软雅黑" panose="020B0503020204020204" pitchFamily="34" charset="-122"/>
              </a:rPr>
              <a:t>Android</a:t>
            </a:r>
            <a:r>
              <a:rPr lang="zh-CN" altLang="en-US" sz="3200" dirty="0">
                <a:latin typeface="微软雅黑" panose="020B0503020204020204" pitchFamily="34" charset="-122"/>
                <a:ea typeface="微软雅黑" panose="020B0503020204020204" pitchFamily="34" charset="-122"/>
              </a:rPr>
              <a:t>开发环境</a:t>
            </a:r>
          </a:p>
        </p:txBody>
      </p:sp>
      <p:sp>
        <p:nvSpPr>
          <p:cNvPr id="32771" name="Rectangle 3"/>
          <p:cNvSpPr>
            <a:spLocks noGrp="1"/>
          </p:cNvSpPr>
          <p:nvPr>
            <p:ph type="body" sz="half" idx="1"/>
          </p:nvPr>
        </p:nvSpPr>
        <p:spPr>
          <a:xfrm>
            <a:off x="1371600" y="1447800"/>
            <a:ext cx="5791200" cy="457200"/>
          </a:xfrm>
          <a:ln/>
        </p:spPr>
        <p:txBody>
          <a:bodyPr vert="horz" wrap="square" lIns="91440" tIns="45720" rIns="91440" bIns="45720" anchor="t" anchorCtr="0"/>
          <a:lstStyle/>
          <a:p>
            <a:pPr algn="ctr" eaLnBrk="1" hangingPunct="1">
              <a:buClrTx/>
              <a:buSzTx/>
              <a:buFont typeface="Wingdings" panose="05000000000000000000" pitchFamily="2" charset="2"/>
              <a:buChar char="p"/>
            </a:pPr>
            <a:r>
              <a:rPr lang="en-US" altLang="zh-CN" sz="2400" b="1" dirty="0">
                <a:solidFill>
                  <a:srgbClr val="040014"/>
                </a:solidFill>
                <a:latin typeface="微软雅黑" panose="020B0503020204020204" pitchFamily="34" charset="-122"/>
                <a:ea typeface="微软雅黑" panose="020B0503020204020204" pitchFamily="34" charset="-122"/>
              </a:rPr>
              <a:t> Android</a:t>
            </a:r>
            <a:r>
              <a:rPr lang="zh-CN" altLang="en-US" sz="2400" b="1" dirty="0">
                <a:solidFill>
                  <a:srgbClr val="040014"/>
                </a:solidFill>
                <a:latin typeface="微软雅黑" panose="020B0503020204020204" pitchFamily="34" charset="-122"/>
                <a:ea typeface="微软雅黑" panose="020B0503020204020204" pitchFamily="34" charset="-122"/>
              </a:rPr>
              <a:t>开发所需工具及其功能</a:t>
            </a:r>
          </a:p>
        </p:txBody>
      </p:sp>
      <p:graphicFrame>
        <p:nvGraphicFramePr>
          <p:cNvPr id="30841" name="Group 121"/>
          <p:cNvGraphicFramePr>
            <a:graphicFrameLocks noGrp="1"/>
          </p:cNvGraphicFramePr>
          <p:nvPr>
            <p:ph sz="half" idx="1"/>
          </p:nvPr>
        </p:nvGraphicFramePr>
        <p:xfrm>
          <a:off x="457200" y="2271713"/>
          <a:ext cx="8610600" cy="2635250"/>
        </p:xfrm>
        <a:graphic>
          <a:graphicData uri="http://schemas.openxmlformats.org/drawingml/2006/table">
            <a:tbl>
              <a:tblPr/>
              <a:tblGrid>
                <a:gridCol w="19050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tblGrid>
              <a:tr h="398364">
                <a:tc>
                  <a:txBody>
                    <a:bodyPr/>
                    <a:lstStyle>
                      <a:lvl1pPr>
                        <a:defRPr sz="2800">
                          <a:solidFill>
                            <a:srgbClr val="000000"/>
                          </a:solidFill>
                          <a:latin typeface="Arial" panose="020B0604020202020204" pitchFamily="34" charset="0"/>
                          <a:ea typeface="宋体" panose="02010600030101010101" pitchFamily="2" charset="-122"/>
                        </a:defRPr>
                      </a:lvl1pPr>
                      <a:lvl2pPr>
                        <a:defRPr sz="2400">
                          <a:solidFill>
                            <a:srgbClr val="000000"/>
                          </a:solidFill>
                          <a:latin typeface="Arial" panose="020B0604020202020204" pitchFamily="34" charset="0"/>
                          <a:ea typeface="宋体" panose="02010600030101010101" pitchFamily="2" charset="-122"/>
                        </a:defRPr>
                      </a:lvl2pPr>
                      <a:lvl3pPr>
                        <a:defRPr sz="2000">
                          <a:solidFill>
                            <a:srgbClr val="000000"/>
                          </a:solidFill>
                          <a:latin typeface="Arial" panose="020B0604020202020204" pitchFamily="34" charset="0"/>
                          <a:ea typeface="宋体" panose="02010600030101010101" pitchFamily="2" charset="-122"/>
                        </a:defRPr>
                      </a:lvl3pPr>
                      <a:lvl4pPr>
                        <a:defRPr>
                          <a:solidFill>
                            <a:srgbClr val="000000"/>
                          </a:solidFill>
                          <a:latin typeface="Arial" panose="020B0604020202020204" pitchFamily="34" charset="0"/>
                          <a:ea typeface="宋体" panose="02010600030101010101" pitchFamily="2" charset="-122"/>
                        </a:defRPr>
                      </a:lvl4pPr>
                      <a:lvl5pPr>
                        <a:defRPr>
                          <a:solidFill>
                            <a:srgbClr val="000000"/>
                          </a:solidFill>
                          <a:latin typeface="Arial" panose="020B0604020202020204" pitchFamily="34" charset="0"/>
                          <a:ea typeface="宋体" panose="02010600030101010101" pitchFamily="2" charset="-122"/>
                        </a:defRPr>
                      </a:lvl5pPr>
                      <a:lvl6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6pPr>
                      <a:lvl7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7pPr>
                      <a:lvl8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8pPr>
                      <a:lvl9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rPr>
                        <a:t>工具</a:t>
                      </a:r>
                    </a:p>
                  </a:txBody>
                  <a:tcPr marL="90000" marR="90000" marT="46783" marB="4678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800">
                          <a:solidFill>
                            <a:srgbClr val="000000"/>
                          </a:solidFill>
                          <a:latin typeface="Arial" panose="020B0604020202020204" pitchFamily="34" charset="0"/>
                          <a:ea typeface="宋体" panose="02010600030101010101" pitchFamily="2" charset="-122"/>
                        </a:defRPr>
                      </a:lvl1pPr>
                      <a:lvl2pPr>
                        <a:defRPr sz="2400">
                          <a:solidFill>
                            <a:srgbClr val="000000"/>
                          </a:solidFill>
                          <a:latin typeface="Arial" panose="020B0604020202020204" pitchFamily="34" charset="0"/>
                          <a:ea typeface="宋体" panose="02010600030101010101" pitchFamily="2" charset="-122"/>
                        </a:defRPr>
                      </a:lvl2pPr>
                      <a:lvl3pPr>
                        <a:defRPr sz="2000">
                          <a:solidFill>
                            <a:srgbClr val="000000"/>
                          </a:solidFill>
                          <a:latin typeface="Arial" panose="020B0604020202020204" pitchFamily="34" charset="0"/>
                          <a:ea typeface="宋体" panose="02010600030101010101" pitchFamily="2" charset="-122"/>
                        </a:defRPr>
                      </a:lvl3pPr>
                      <a:lvl4pPr>
                        <a:defRPr>
                          <a:solidFill>
                            <a:srgbClr val="000000"/>
                          </a:solidFill>
                          <a:latin typeface="Arial" panose="020B0604020202020204" pitchFamily="34" charset="0"/>
                          <a:ea typeface="宋体" panose="02010600030101010101" pitchFamily="2" charset="-122"/>
                        </a:defRPr>
                      </a:lvl4pPr>
                      <a:lvl5pPr>
                        <a:defRPr>
                          <a:solidFill>
                            <a:srgbClr val="000000"/>
                          </a:solidFill>
                          <a:latin typeface="Arial" panose="020B0604020202020204" pitchFamily="34" charset="0"/>
                          <a:ea typeface="宋体" panose="02010600030101010101" pitchFamily="2" charset="-122"/>
                        </a:defRPr>
                      </a:lvl5pPr>
                      <a:lvl6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6pPr>
                      <a:lvl7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7pPr>
                      <a:lvl8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8pPr>
                      <a:lvl9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rPr>
                        <a:t>功能角色</a:t>
                      </a:r>
                    </a:p>
                  </a:txBody>
                  <a:tcPr marL="90000" marR="90000" marT="46783" marB="4678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800">
                          <a:solidFill>
                            <a:srgbClr val="000000"/>
                          </a:solidFill>
                          <a:latin typeface="Arial" panose="020B0604020202020204" pitchFamily="34" charset="0"/>
                          <a:ea typeface="宋体" panose="02010600030101010101" pitchFamily="2" charset="-122"/>
                        </a:defRPr>
                      </a:lvl1pPr>
                      <a:lvl2pPr>
                        <a:defRPr sz="2400">
                          <a:solidFill>
                            <a:srgbClr val="000000"/>
                          </a:solidFill>
                          <a:latin typeface="Arial" panose="020B0604020202020204" pitchFamily="34" charset="0"/>
                          <a:ea typeface="宋体" panose="02010600030101010101" pitchFamily="2" charset="-122"/>
                        </a:defRPr>
                      </a:lvl2pPr>
                      <a:lvl3pPr>
                        <a:defRPr sz="2000">
                          <a:solidFill>
                            <a:srgbClr val="000000"/>
                          </a:solidFill>
                          <a:latin typeface="Arial" panose="020B0604020202020204" pitchFamily="34" charset="0"/>
                          <a:ea typeface="宋体" panose="02010600030101010101" pitchFamily="2" charset="-122"/>
                        </a:defRPr>
                      </a:lvl3pPr>
                      <a:lvl4pPr>
                        <a:defRPr>
                          <a:solidFill>
                            <a:srgbClr val="000000"/>
                          </a:solidFill>
                          <a:latin typeface="Arial" panose="020B0604020202020204" pitchFamily="34" charset="0"/>
                          <a:ea typeface="宋体" panose="02010600030101010101" pitchFamily="2" charset="-122"/>
                        </a:defRPr>
                      </a:lvl4pPr>
                      <a:lvl5pPr>
                        <a:defRPr>
                          <a:solidFill>
                            <a:srgbClr val="000000"/>
                          </a:solidFill>
                          <a:latin typeface="Arial" panose="020B0604020202020204" pitchFamily="34" charset="0"/>
                          <a:ea typeface="宋体" panose="02010600030101010101" pitchFamily="2" charset="-122"/>
                        </a:defRPr>
                      </a:lvl5pPr>
                      <a:lvl6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6pPr>
                      <a:lvl7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7pPr>
                      <a:lvl8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8pPr>
                      <a:lvl9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040014"/>
                          </a:solidFill>
                          <a:effectLst/>
                          <a:latin typeface="微软雅黑" panose="020B0503020204020204" pitchFamily="34" charset="-122"/>
                          <a:ea typeface="微软雅黑" panose="020B0503020204020204" pitchFamily="34" charset="-122"/>
                        </a:rPr>
                        <a:t>是否必须</a:t>
                      </a:r>
                    </a:p>
                  </a:txBody>
                  <a:tcPr marL="90000" marR="90000" marT="46783" marB="4678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3163">
                <a:tc>
                  <a:txBody>
                    <a:bodyPr/>
                    <a:lstStyle>
                      <a:lvl1pPr>
                        <a:defRPr sz="2800">
                          <a:solidFill>
                            <a:srgbClr val="000000"/>
                          </a:solidFill>
                          <a:latin typeface="Arial" panose="020B0604020202020204" pitchFamily="34" charset="0"/>
                          <a:ea typeface="宋体" panose="02010600030101010101" pitchFamily="2" charset="-122"/>
                        </a:defRPr>
                      </a:lvl1pPr>
                      <a:lvl2pPr>
                        <a:defRPr sz="2400">
                          <a:solidFill>
                            <a:srgbClr val="000000"/>
                          </a:solidFill>
                          <a:latin typeface="Arial" panose="020B0604020202020204" pitchFamily="34" charset="0"/>
                          <a:ea typeface="宋体" panose="02010600030101010101" pitchFamily="2" charset="-122"/>
                        </a:defRPr>
                      </a:lvl2pPr>
                      <a:lvl3pPr>
                        <a:defRPr sz="2000">
                          <a:solidFill>
                            <a:srgbClr val="000000"/>
                          </a:solidFill>
                          <a:latin typeface="Arial" panose="020B0604020202020204" pitchFamily="34" charset="0"/>
                          <a:ea typeface="宋体" panose="02010600030101010101" pitchFamily="2" charset="-122"/>
                        </a:defRPr>
                      </a:lvl3pPr>
                      <a:lvl4pPr>
                        <a:defRPr>
                          <a:solidFill>
                            <a:srgbClr val="000000"/>
                          </a:solidFill>
                          <a:latin typeface="Arial" panose="020B0604020202020204" pitchFamily="34" charset="0"/>
                          <a:ea typeface="宋体" panose="02010600030101010101" pitchFamily="2" charset="-122"/>
                        </a:defRPr>
                      </a:lvl4pPr>
                      <a:lvl5pPr>
                        <a:defRPr>
                          <a:solidFill>
                            <a:srgbClr val="000000"/>
                          </a:solidFill>
                          <a:latin typeface="Arial" panose="020B0604020202020204" pitchFamily="34" charset="0"/>
                          <a:ea typeface="宋体" panose="02010600030101010101" pitchFamily="2" charset="-122"/>
                        </a:defRPr>
                      </a:lvl5pPr>
                      <a:lvl6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6pPr>
                      <a:lvl7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7pPr>
                      <a:lvl8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8pPr>
                      <a:lvl9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rgbClr val="2642CC"/>
                          </a:solidFill>
                          <a:effectLst/>
                          <a:latin typeface="微软雅黑" panose="020B0503020204020204" pitchFamily="34" charset="-122"/>
                          <a:ea typeface="微软雅黑" panose="020B0503020204020204" pitchFamily="34" charset="-122"/>
                        </a:rPr>
                        <a:t>Java JDK</a:t>
                      </a:r>
                    </a:p>
                  </a:txBody>
                  <a:tcPr marL="90000" marR="90000" marT="46783" marB="4678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800">
                          <a:solidFill>
                            <a:srgbClr val="000000"/>
                          </a:solidFill>
                          <a:latin typeface="Arial" panose="020B0604020202020204" pitchFamily="34" charset="0"/>
                          <a:ea typeface="宋体" panose="02010600030101010101" pitchFamily="2" charset="-122"/>
                        </a:defRPr>
                      </a:lvl1pPr>
                      <a:lvl2pPr>
                        <a:defRPr sz="2400">
                          <a:solidFill>
                            <a:srgbClr val="000000"/>
                          </a:solidFill>
                          <a:latin typeface="Arial" panose="020B0604020202020204" pitchFamily="34" charset="0"/>
                          <a:ea typeface="宋体" panose="02010600030101010101" pitchFamily="2" charset="-122"/>
                        </a:defRPr>
                      </a:lvl2pPr>
                      <a:lvl3pPr>
                        <a:defRPr sz="2000">
                          <a:solidFill>
                            <a:srgbClr val="000000"/>
                          </a:solidFill>
                          <a:latin typeface="Arial" panose="020B0604020202020204" pitchFamily="34" charset="0"/>
                          <a:ea typeface="宋体" panose="02010600030101010101" pitchFamily="2" charset="-122"/>
                        </a:defRPr>
                      </a:lvl3pPr>
                      <a:lvl4pPr>
                        <a:defRPr>
                          <a:solidFill>
                            <a:srgbClr val="000000"/>
                          </a:solidFill>
                          <a:latin typeface="Arial" panose="020B0604020202020204" pitchFamily="34" charset="0"/>
                          <a:ea typeface="宋体" panose="02010600030101010101" pitchFamily="2" charset="-122"/>
                        </a:defRPr>
                      </a:lvl4pPr>
                      <a:lvl5pPr>
                        <a:defRPr>
                          <a:solidFill>
                            <a:srgbClr val="000000"/>
                          </a:solidFill>
                          <a:latin typeface="Arial" panose="020B0604020202020204" pitchFamily="34" charset="0"/>
                          <a:ea typeface="宋体" panose="02010600030101010101" pitchFamily="2" charset="-122"/>
                        </a:defRPr>
                      </a:lvl5pPr>
                      <a:lvl6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6pPr>
                      <a:lvl7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7pPr>
                      <a:lvl8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8pPr>
                      <a:lvl9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Java</a:t>
                      </a:r>
                      <a:r>
                        <a:rPr kumimoji="0" lang="zh-CN" altLang="en-US"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开发包，包括开发</a:t>
                      </a:r>
                      <a:r>
                        <a:rPr kumimoji="0" lang="en-US"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Java</a:t>
                      </a:r>
                      <a:r>
                        <a:rPr kumimoji="0" lang="zh-CN" altLang="en-US"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程序的工具以及运行时环境。</a:t>
                      </a:r>
                    </a:p>
                  </a:txBody>
                  <a:tcPr marL="90000" marR="90000" marT="46783" marB="467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800">
                          <a:solidFill>
                            <a:srgbClr val="000000"/>
                          </a:solidFill>
                          <a:latin typeface="Arial" panose="020B0604020202020204" pitchFamily="34" charset="0"/>
                          <a:ea typeface="宋体" panose="02010600030101010101" pitchFamily="2" charset="-122"/>
                        </a:defRPr>
                      </a:lvl1pPr>
                      <a:lvl2pPr>
                        <a:defRPr sz="2400">
                          <a:solidFill>
                            <a:srgbClr val="000000"/>
                          </a:solidFill>
                          <a:latin typeface="Arial" panose="020B0604020202020204" pitchFamily="34" charset="0"/>
                          <a:ea typeface="宋体" panose="02010600030101010101" pitchFamily="2" charset="-122"/>
                        </a:defRPr>
                      </a:lvl2pPr>
                      <a:lvl3pPr>
                        <a:defRPr sz="2000">
                          <a:solidFill>
                            <a:srgbClr val="000000"/>
                          </a:solidFill>
                          <a:latin typeface="Arial" panose="020B0604020202020204" pitchFamily="34" charset="0"/>
                          <a:ea typeface="宋体" panose="02010600030101010101" pitchFamily="2" charset="-122"/>
                        </a:defRPr>
                      </a:lvl3pPr>
                      <a:lvl4pPr>
                        <a:defRPr>
                          <a:solidFill>
                            <a:srgbClr val="000000"/>
                          </a:solidFill>
                          <a:latin typeface="Arial" panose="020B0604020202020204" pitchFamily="34" charset="0"/>
                          <a:ea typeface="宋体" panose="02010600030101010101" pitchFamily="2" charset="-122"/>
                        </a:defRPr>
                      </a:lvl4pPr>
                      <a:lvl5pPr>
                        <a:defRPr>
                          <a:solidFill>
                            <a:srgbClr val="000000"/>
                          </a:solidFill>
                          <a:latin typeface="Arial" panose="020B0604020202020204" pitchFamily="34" charset="0"/>
                          <a:ea typeface="宋体" panose="02010600030101010101" pitchFamily="2" charset="-122"/>
                        </a:defRPr>
                      </a:lvl5pPr>
                      <a:lvl6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6pPr>
                      <a:lvl7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7pPr>
                      <a:lvl8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8pPr>
                      <a:lvl9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必须</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3163">
                <a:tc>
                  <a:txBody>
                    <a:bodyPr/>
                    <a:lstStyle>
                      <a:lvl1pPr>
                        <a:defRPr sz="2800">
                          <a:solidFill>
                            <a:srgbClr val="000000"/>
                          </a:solidFill>
                          <a:latin typeface="Arial" panose="020B0604020202020204" pitchFamily="34" charset="0"/>
                          <a:ea typeface="宋体" panose="02010600030101010101" pitchFamily="2" charset="-122"/>
                        </a:defRPr>
                      </a:lvl1pPr>
                      <a:lvl2pPr>
                        <a:defRPr sz="2400">
                          <a:solidFill>
                            <a:srgbClr val="000000"/>
                          </a:solidFill>
                          <a:latin typeface="Arial" panose="020B0604020202020204" pitchFamily="34" charset="0"/>
                          <a:ea typeface="宋体" panose="02010600030101010101" pitchFamily="2" charset="-122"/>
                        </a:defRPr>
                      </a:lvl2pPr>
                      <a:lvl3pPr>
                        <a:defRPr sz="2000">
                          <a:solidFill>
                            <a:srgbClr val="000000"/>
                          </a:solidFill>
                          <a:latin typeface="Arial" panose="020B0604020202020204" pitchFamily="34" charset="0"/>
                          <a:ea typeface="宋体" panose="02010600030101010101" pitchFamily="2" charset="-122"/>
                        </a:defRPr>
                      </a:lvl3pPr>
                      <a:lvl4pPr>
                        <a:defRPr>
                          <a:solidFill>
                            <a:srgbClr val="000000"/>
                          </a:solidFill>
                          <a:latin typeface="Arial" panose="020B0604020202020204" pitchFamily="34" charset="0"/>
                          <a:ea typeface="宋体" panose="02010600030101010101" pitchFamily="2" charset="-122"/>
                        </a:defRPr>
                      </a:lvl4pPr>
                      <a:lvl5pPr>
                        <a:defRPr>
                          <a:solidFill>
                            <a:srgbClr val="000000"/>
                          </a:solidFill>
                          <a:latin typeface="Arial" panose="020B0604020202020204" pitchFamily="34" charset="0"/>
                          <a:ea typeface="宋体" panose="02010600030101010101" pitchFamily="2" charset="-122"/>
                        </a:defRPr>
                      </a:lvl5pPr>
                      <a:lvl6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6pPr>
                      <a:lvl7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7pPr>
                      <a:lvl8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8pPr>
                      <a:lvl9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rgbClr val="2642CC"/>
                          </a:solidFill>
                          <a:effectLst/>
                          <a:latin typeface="微软雅黑" panose="020B0503020204020204" pitchFamily="34" charset="-122"/>
                          <a:ea typeface="微软雅黑" panose="020B0503020204020204" pitchFamily="34" charset="-122"/>
                        </a:rPr>
                        <a:t>Android SDK</a:t>
                      </a:r>
                    </a:p>
                  </a:txBody>
                  <a:tcPr marL="90000" marR="90000" marT="46783" marB="4678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800">
                          <a:solidFill>
                            <a:srgbClr val="000000"/>
                          </a:solidFill>
                          <a:latin typeface="Arial" panose="020B0604020202020204" pitchFamily="34" charset="0"/>
                          <a:ea typeface="宋体" panose="02010600030101010101" pitchFamily="2" charset="-122"/>
                        </a:defRPr>
                      </a:lvl1pPr>
                      <a:lvl2pPr>
                        <a:defRPr sz="2400">
                          <a:solidFill>
                            <a:srgbClr val="000000"/>
                          </a:solidFill>
                          <a:latin typeface="Arial" panose="020B0604020202020204" pitchFamily="34" charset="0"/>
                          <a:ea typeface="宋体" panose="02010600030101010101" pitchFamily="2" charset="-122"/>
                        </a:defRPr>
                      </a:lvl2pPr>
                      <a:lvl3pPr>
                        <a:defRPr sz="2000">
                          <a:solidFill>
                            <a:srgbClr val="000000"/>
                          </a:solidFill>
                          <a:latin typeface="Arial" panose="020B0604020202020204" pitchFamily="34" charset="0"/>
                          <a:ea typeface="宋体" panose="02010600030101010101" pitchFamily="2" charset="-122"/>
                        </a:defRPr>
                      </a:lvl3pPr>
                      <a:lvl4pPr>
                        <a:defRPr>
                          <a:solidFill>
                            <a:srgbClr val="000000"/>
                          </a:solidFill>
                          <a:latin typeface="Arial" panose="020B0604020202020204" pitchFamily="34" charset="0"/>
                          <a:ea typeface="宋体" panose="02010600030101010101" pitchFamily="2" charset="-122"/>
                        </a:defRPr>
                      </a:lvl4pPr>
                      <a:lvl5pPr>
                        <a:defRPr>
                          <a:solidFill>
                            <a:srgbClr val="000000"/>
                          </a:solidFill>
                          <a:latin typeface="Arial" panose="020B0604020202020204" pitchFamily="34" charset="0"/>
                          <a:ea typeface="宋体" panose="02010600030101010101" pitchFamily="2" charset="-122"/>
                        </a:defRPr>
                      </a:lvl5pPr>
                      <a:lvl6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6pPr>
                      <a:lvl7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7pPr>
                      <a:lvl8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8pPr>
                      <a:lvl9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Android</a:t>
                      </a:r>
                      <a:r>
                        <a:rPr kumimoji="0" lang="zh-CN" altLang="en-US"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软件开发工具包，包含了</a:t>
                      </a:r>
                      <a:r>
                        <a:rPr kumimoji="0" lang="en-US"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Android</a:t>
                      </a:r>
                      <a:r>
                        <a:rPr kumimoji="0" lang="zh-CN" altLang="en-US"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程序运行所需要的各种资源以及工具。</a:t>
                      </a:r>
                    </a:p>
                  </a:txBody>
                  <a:tcPr marL="90000" marR="90000" marT="46783" marB="467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800">
                          <a:solidFill>
                            <a:srgbClr val="000000"/>
                          </a:solidFill>
                          <a:latin typeface="Arial" panose="020B0604020202020204" pitchFamily="34" charset="0"/>
                          <a:ea typeface="宋体" panose="02010600030101010101" pitchFamily="2" charset="-122"/>
                        </a:defRPr>
                      </a:lvl1pPr>
                      <a:lvl2pPr>
                        <a:defRPr sz="2400">
                          <a:solidFill>
                            <a:srgbClr val="000000"/>
                          </a:solidFill>
                          <a:latin typeface="Arial" panose="020B0604020202020204" pitchFamily="34" charset="0"/>
                          <a:ea typeface="宋体" panose="02010600030101010101" pitchFamily="2" charset="-122"/>
                        </a:defRPr>
                      </a:lvl2pPr>
                      <a:lvl3pPr>
                        <a:defRPr sz="2000">
                          <a:solidFill>
                            <a:srgbClr val="000000"/>
                          </a:solidFill>
                          <a:latin typeface="Arial" panose="020B0604020202020204" pitchFamily="34" charset="0"/>
                          <a:ea typeface="宋体" panose="02010600030101010101" pitchFamily="2" charset="-122"/>
                        </a:defRPr>
                      </a:lvl3pPr>
                      <a:lvl4pPr>
                        <a:defRPr>
                          <a:solidFill>
                            <a:srgbClr val="000000"/>
                          </a:solidFill>
                          <a:latin typeface="Arial" panose="020B0604020202020204" pitchFamily="34" charset="0"/>
                          <a:ea typeface="宋体" panose="02010600030101010101" pitchFamily="2" charset="-122"/>
                        </a:defRPr>
                      </a:lvl4pPr>
                      <a:lvl5pPr>
                        <a:defRPr>
                          <a:solidFill>
                            <a:srgbClr val="000000"/>
                          </a:solidFill>
                          <a:latin typeface="Arial" panose="020B0604020202020204" pitchFamily="34" charset="0"/>
                          <a:ea typeface="宋体" panose="02010600030101010101" pitchFamily="2" charset="-122"/>
                        </a:defRPr>
                      </a:lvl5pPr>
                      <a:lvl6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6pPr>
                      <a:lvl7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7pPr>
                      <a:lvl8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8pPr>
                      <a:lvl9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必须</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30561">
                <a:tc>
                  <a:txBody>
                    <a:bodyPr/>
                    <a:lstStyle>
                      <a:lvl1pPr>
                        <a:defRPr sz="2800">
                          <a:solidFill>
                            <a:srgbClr val="000000"/>
                          </a:solidFill>
                          <a:latin typeface="Arial" panose="020B0604020202020204" pitchFamily="34" charset="0"/>
                          <a:ea typeface="宋体" panose="02010600030101010101" pitchFamily="2" charset="-122"/>
                        </a:defRPr>
                      </a:lvl1pPr>
                      <a:lvl2pPr>
                        <a:defRPr sz="2400">
                          <a:solidFill>
                            <a:srgbClr val="000000"/>
                          </a:solidFill>
                          <a:latin typeface="Arial" panose="020B0604020202020204" pitchFamily="34" charset="0"/>
                          <a:ea typeface="宋体" panose="02010600030101010101" pitchFamily="2" charset="-122"/>
                        </a:defRPr>
                      </a:lvl2pPr>
                      <a:lvl3pPr>
                        <a:defRPr sz="2000">
                          <a:solidFill>
                            <a:srgbClr val="000000"/>
                          </a:solidFill>
                          <a:latin typeface="Arial" panose="020B0604020202020204" pitchFamily="34" charset="0"/>
                          <a:ea typeface="宋体" panose="02010600030101010101" pitchFamily="2" charset="-122"/>
                        </a:defRPr>
                      </a:lvl3pPr>
                      <a:lvl4pPr>
                        <a:defRPr>
                          <a:solidFill>
                            <a:srgbClr val="000000"/>
                          </a:solidFill>
                          <a:latin typeface="Arial" panose="020B0604020202020204" pitchFamily="34" charset="0"/>
                          <a:ea typeface="宋体" panose="02010600030101010101" pitchFamily="2" charset="-122"/>
                        </a:defRPr>
                      </a:lvl4pPr>
                      <a:lvl5pPr>
                        <a:defRPr>
                          <a:solidFill>
                            <a:srgbClr val="000000"/>
                          </a:solidFill>
                          <a:latin typeface="Arial" panose="020B0604020202020204" pitchFamily="34" charset="0"/>
                          <a:ea typeface="宋体" panose="02010600030101010101" pitchFamily="2" charset="-122"/>
                        </a:defRPr>
                      </a:lvl5pPr>
                      <a:lvl6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6pPr>
                      <a:lvl7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7pPr>
                      <a:lvl8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8pPr>
                      <a:lvl9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rgbClr val="2642CC"/>
                          </a:solidFill>
                          <a:effectLst/>
                          <a:latin typeface="微软雅黑" panose="020B0503020204020204" pitchFamily="34" charset="-122"/>
                          <a:ea typeface="微软雅黑" panose="020B0503020204020204" pitchFamily="34" charset="-122"/>
                        </a:rPr>
                        <a:t>Android Studio</a:t>
                      </a:r>
                    </a:p>
                  </a:txBody>
                  <a:tcPr marL="90000" marR="90000" marT="46783" marB="4678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800">
                          <a:solidFill>
                            <a:srgbClr val="000000"/>
                          </a:solidFill>
                          <a:latin typeface="Arial" panose="020B0604020202020204" pitchFamily="34" charset="0"/>
                          <a:ea typeface="宋体" panose="02010600030101010101" pitchFamily="2" charset="-122"/>
                        </a:defRPr>
                      </a:lvl1pPr>
                      <a:lvl2pPr>
                        <a:defRPr sz="2400">
                          <a:solidFill>
                            <a:srgbClr val="000000"/>
                          </a:solidFill>
                          <a:latin typeface="Arial" panose="020B0604020202020204" pitchFamily="34" charset="0"/>
                          <a:ea typeface="宋体" panose="02010600030101010101" pitchFamily="2" charset="-122"/>
                        </a:defRPr>
                      </a:lvl2pPr>
                      <a:lvl3pPr>
                        <a:defRPr sz="2000">
                          <a:solidFill>
                            <a:srgbClr val="000000"/>
                          </a:solidFill>
                          <a:latin typeface="Arial" panose="020B0604020202020204" pitchFamily="34" charset="0"/>
                          <a:ea typeface="宋体" panose="02010600030101010101" pitchFamily="2" charset="-122"/>
                        </a:defRPr>
                      </a:lvl3pPr>
                      <a:lvl4pPr>
                        <a:defRPr>
                          <a:solidFill>
                            <a:srgbClr val="000000"/>
                          </a:solidFill>
                          <a:latin typeface="Arial" panose="020B0604020202020204" pitchFamily="34" charset="0"/>
                          <a:ea typeface="宋体" panose="02010600030101010101" pitchFamily="2" charset="-122"/>
                        </a:defRPr>
                      </a:lvl4pPr>
                      <a:lvl5pPr>
                        <a:defRPr>
                          <a:solidFill>
                            <a:srgbClr val="000000"/>
                          </a:solidFill>
                          <a:latin typeface="Arial" panose="020B0604020202020204" pitchFamily="34" charset="0"/>
                          <a:ea typeface="宋体" panose="02010600030101010101" pitchFamily="2" charset="-122"/>
                        </a:defRPr>
                      </a:lvl5pPr>
                      <a:lvl6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6pPr>
                      <a:lvl7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7pPr>
                      <a:lvl8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8pPr>
                      <a:lvl9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谷歌官方推荐的集成开发工具，方便开发者快速、便捷、高效开发。</a:t>
                      </a:r>
                    </a:p>
                  </a:txBody>
                  <a:tcPr marL="90000" marR="90000" marT="46783" marB="467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800">
                          <a:solidFill>
                            <a:srgbClr val="000000"/>
                          </a:solidFill>
                          <a:latin typeface="Arial" panose="020B0604020202020204" pitchFamily="34" charset="0"/>
                          <a:ea typeface="宋体" panose="02010600030101010101" pitchFamily="2" charset="-122"/>
                        </a:defRPr>
                      </a:lvl1pPr>
                      <a:lvl2pPr>
                        <a:defRPr sz="2400">
                          <a:solidFill>
                            <a:srgbClr val="000000"/>
                          </a:solidFill>
                          <a:latin typeface="Arial" panose="020B0604020202020204" pitchFamily="34" charset="0"/>
                          <a:ea typeface="宋体" panose="02010600030101010101" pitchFamily="2" charset="-122"/>
                        </a:defRPr>
                      </a:lvl2pPr>
                      <a:lvl3pPr>
                        <a:defRPr sz="2000">
                          <a:solidFill>
                            <a:srgbClr val="000000"/>
                          </a:solidFill>
                          <a:latin typeface="Arial" panose="020B0604020202020204" pitchFamily="34" charset="0"/>
                          <a:ea typeface="宋体" panose="02010600030101010101" pitchFamily="2" charset="-122"/>
                        </a:defRPr>
                      </a:lvl3pPr>
                      <a:lvl4pPr>
                        <a:defRPr>
                          <a:solidFill>
                            <a:srgbClr val="000000"/>
                          </a:solidFill>
                          <a:latin typeface="Arial" panose="020B0604020202020204" pitchFamily="34" charset="0"/>
                          <a:ea typeface="宋体" panose="02010600030101010101" pitchFamily="2" charset="-122"/>
                        </a:defRPr>
                      </a:lvl4pPr>
                      <a:lvl5pPr>
                        <a:defRPr>
                          <a:solidFill>
                            <a:srgbClr val="000000"/>
                          </a:solidFill>
                          <a:latin typeface="Arial" panose="020B0604020202020204" pitchFamily="34" charset="0"/>
                          <a:ea typeface="宋体" panose="02010600030101010101" pitchFamily="2" charset="-122"/>
                        </a:defRPr>
                      </a:lvl5pPr>
                      <a:lvl6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6pPr>
                      <a:lvl7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7pPr>
                      <a:lvl8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8pPr>
                      <a:lvl9pPr fontAlgn="base">
                        <a:spcBef>
                          <a:spcPct val="20000"/>
                        </a:spcBef>
                        <a:spcAft>
                          <a:spcPct val="0"/>
                        </a:spcAft>
                        <a:defRPr>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2642CC"/>
                          </a:solidFill>
                          <a:effectLst/>
                          <a:latin typeface="微软雅黑" panose="020B0503020204020204" pitchFamily="34" charset="-122"/>
                          <a:ea typeface="微软雅黑" panose="020B0503020204020204" pitchFamily="34" charset="-122"/>
                        </a:rPr>
                        <a:t>可选</a:t>
                      </a:r>
                      <a:endParaRPr kumimoji="0" lang="zh-CN" altLang="en-US"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9482" name="Rectangle 3"/>
          <p:cNvSpPr txBox="1"/>
          <p:nvPr/>
        </p:nvSpPr>
        <p:spPr>
          <a:xfrm>
            <a:off x="457200" y="5562600"/>
            <a:ext cx="7292975" cy="457200"/>
          </a:xfrm>
          <a:prstGeom prst="rect">
            <a:avLst/>
          </a:prstGeom>
          <a:noFill/>
          <a:ln w="9525">
            <a:noFill/>
          </a:ln>
        </p:spPr>
        <p:txBody>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342900" lvl="0" indent="-342900" eaLnBrk="1" hangingPunct="1">
              <a:buNone/>
            </a:pPr>
            <a:r>
              <a:rPr lang="zh-CN" altLang="en-US" sz="2400" b="1" dirty="0">
                <a:solidFill>
                  <a:srgbClr val="FF0000"/>
                </a:solidFill>
                <a:latin typeface="微软雅黑" panose="020B0503020204020204" pitchFamily="34" charset="-122"/>
                <a:ea typeface="微软雅黑" panose="020B0503020204020204" pitchFamily="34" charset="-122"/>
              </a:rPr>
              <a:t>注意</a:t>
            </a:r>
            <a:r>
              <a:rPr lang="zh-CN" altLang="en-US" sz="2400" b="1" dirty="0">
                <a:solidFill>
                  <a:srgbClr val="040014"/>
                </a:solidFill>
                <a:latin typeface="微软雅黑" panose="020B0503020204020204" pitchFamily="34" charset="-122"/>
                <a:ea typeface="微软雅黑" panose="020B0503020204020204" pitchFamily="34" charset="-122"/>
              </a:rPr>
              <a:t>：</a:t>
            </a:r>
            <a:r>
              <a:rPr lang="zh-CN" altLang="en-US" sz="2400" dirty="0">
                <a:solidFill>
                  <a:srgbClr val="040014"/>
                </a:solidFill>
                <a:latin typeface="微软雅黑" panose="020B0503020204020204" pitchFamily="34" charset="-122"/>
                <a:ea typeface="微软雅黑" panose="020B0503020204020204" pitchFamily="34" charset="-122"/>
              </a:rPr>
              <a:t>早期的</a:t>
            </a:r>
            <a:r>
              <a:rPr lang="en-US" altLang="zh-CN" sz="2400" dirty="0">
                <a:solidFill>
                  <a:srgbClr val="040014"/>
                </a:solidFill>
                <a:latin typeface="微软雅黑" panose="020B0503020204020204" pitchFamily="34" charset="-122"/>
                <a:ea typeface="微软雅黑" panose="020B0503020204020204" pitchFamily="34" charset="-122"/>
              </a:rPr>
              <a:t>Android</a:t>
            </a:r>
            <a:r>
              <a:rPr lang="zh-CN" altLang="en-US" sz="2400" dirty="0">
                <a:solidFill>
                  <a:srgbClr val="040014"/>
                </a:solidFill>
                <a:latin typeface="微软雅黑" panose="020B0503020204020204" pitchFamily="34" charset="-122"/>
                <a:ea typeface="微软雅黑" panose="020B0503020204020204" pitchFamily="34" charset="-122"/>
              </a:rPr>
              <a:t>开发主要采用 </a:t>
            </a:r>
            <a:r>
              <a:rPr lang="en-US" altLang="zh-CN" sz="2400" b="1" i="1" dirty="0">
                <a:solidFill>
                  <a:srgbClr val="0000CC"/>
                </a:solidFill>
                <a:latin typeface="微软雅黑" panose="020B0503020204020204" pitchFamily="34" charset="-122"/>
                <a:ea typeface="微软雅黑" panose="020B0503020204020204" pitchFamily="34" charset="-122"/>
              </a:rPr>
              <a:t>Eclipse+ADT </a:t>
            </a:r>
            <a:r>
              <a:rPr lang="zh-CN" altLang="en-US" sz="2400" dirty="0">
                <a:solidFill>
                  <a:srgbClr val="040014"/>
                </a:solidFill>
                <a:latin typeface="微软雅黑" panose="020B0503020204020204" pitchFamily="34" charset="-122"/>
                <a:ea typeface="微软雅黑" panose="020B0503020204020204" pitchFamily="34" charset="-122"/>
              </a:rPr>
              <a:t>。</a:t>
            </a:r>
            <a:endParaRPr lang="en-US" altLang="zh-CN" sz="2400" dirty="0">
              <a:solidFill>
                <a:srgbClr val="040014"/>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30841"/>
                                        </p:tgtEl>
                                        <p:attrNameLst>
                                          <p:attrName>style.visibility</p:attrName>
                                        </p:attrNameLst>
                                      </p:cBhvr>
                                      <p:to>
                                        <p:strVal val="visible"/>
                                      </p:to>
                                    </p:set>
                                    <p:animEffect transition="in" filter="wedge">
                                      <p:cBhvr>
                                        <p:cTn id="7" dur="2000"/>
                                        <p:tgtEl>
                                          <p:spTgt spid="30841"/>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19482"/>
                                        </p:tgtEl>
                                        <p:attrNameLst>
                                          <p:attrName>style.visibility</p:attrName>
                                        </p:attrNameLst>
                                      </p:cBhvr>
                                      <p:to>
                                        <p:strVal val="visible"/>
                                      </p:to>
                                    </p:set>
                                    <p:animEffect transition="in" filter="fade">
                                      <p:cBhvr>
                                        <p:cTn id="11" dur="1000"/>
                                        <p:tgtEl>
                                          <p:spTgt spid="19482"/>
                                        </p:tgtEl>
                                      </p:cBhvr>
                                    </p:animEffect>
                                    <p:anim calcmode="lin" valueType="num">
                                      <p:cBhvr>
                                        <p:cTn id="12" dur="1000" fill="hold"/>
                                        <p:tgtEl>
                                          <p:spTgt spid="19482"/>
                                        </p:tgtEl>
                                        <p:attrNameLst>
                                          <p:attrName>ppt_x</p:attrName>
                                        </p:attrNameLst>
                                      </p:cBhvr>
                                      <p:tavLst>
                                        <p:tav tm="0">
                                          <p:val>
                                            <p:strVal val="#ppt_x"/>
                                          </p:val>
                                        </p:tav>
                                        <p:tav tm="100000">
                                          <p:val>
                                            <p:strVal val="#ppt_x"/>
                                          </p:val>
                                        </p:tav>
                                      </p:tavLst>
                                    </p:anim>
                                    <p:anim calcmode="lin" valueType="num">
                                      <p:cBhvr>
                                        <p:cTn id="13" dur="1000" fill="hold"/>
                                        <p:tgtEl>
                                          <p:spTgt spid="194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8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3"/>
          <p:cNvSpPr txBox="1"/>
          <p:nvPr/>
        </p:nvSpPr>
        <p:spPr>
          <a:xfrm>
            <a:off x="685800" y="152400"/>
            <a:ext cx="3352800" cy="641350"/>
          </a:xfrm>
          <a:prstGeom prst="rect">
            <a:avLst/>
          </a:prstGeom>
          <a:noFill/>
          <a:ln w="9525">
            <a:noFill/>
          </a:ln>
        </p:spPr>
        <p:txBody>
          <a:bodyPr>
            <a:spAutoFit/>
          </a:bodyPr>
          <a:lstStyle/>
          <a:p>
            <a:pPr eaLnBrk="1" hangingPunct="1"/>
            <a:r>
              <a:rPr lang="zh-CN" altLang="en-US" sz="3600" b="1" dirty="0">
                <a:solidFill>
                  <a:schemeClr val="bg1"/>
                </a:solidFill>
                <a:latin typeface="Arial" panose="020B0604020202020204" pitchFamily="34" charset="0"/>
                <a:ea typeface="微软雅黑" panose="020B0503020204020204" pitchFamily="34" charset="-122"/>
              </a:rPr>
              <a:t>学 习 建 议</a:t>
            </a:r>
          </a:p>
        </p:txBody>
      </p:sp>
      <p:sp>
        <p:nvSpPr>
          <p:cNvPr id="4" name="Text Box 2"/>
          <p:cNvSpPr txBox="1"/>
          <p:nvPr/>
        </p:nvSpPr>
        <p:spPr>
          <a:xfrm>
            <a:off x="152400" y="1257300"/>
            <a:ext cx="8943340" cy="6369050"/>
          </a:xfrm>
          <a:prstGeom prst="rect">
            <a:avLst/>
          </a:prstGeom>
          <a:noFill/>
          <a:ln w="9525">
            <a:noFill/>
          </a:ln>
        </p:spPr>
        <p:txBody>
          <a:bodyPr wrap="square">
            <a:spAutoFit/>
          </a:bodyPr>
          <a:lstStyle/>
          <a:p>
            <a:pPr eaLnBrk="1" latinLnBrk="1" hangingPunct="1">
              <a:spcBef>
                <a:spcPct val="20000"/>
              </a:spcBef>
            </a:pPr>
            <a:r>
              <a:rPr lang="en-US" altLang="zh-CN" b="1" dirty="0">
                <a:solidFill>
                  <a:srgbClr val="0000CC"/>
                </a:solidFill>
                <a:latin typeface="微软雅黑" panose="020B0503020204020204" pitchFamily="34" charset="-122"/>
                <a:ea typeface="微软雅黑" panose="020B0503020204020204" pitchFamily="34" charset="-122"/>
              </a:rPr>
              <a:t>1</a:t>
            </a:r>
            <a:r>
              <a:rPr lang="zh-CN" altLang="en-US" b="1" dirty="0">
                <a:solidFill>
                  <a:srgbClr val="0000CC"/>
                </a:solidFill>
                <a:latin typeface="微软雅黑" panose="020B0503020204020204" pitchFamily="34" charset="-122"/>
                <a:ea typeface="微软雅黑" panose="020B0503020204020204" pitchFamily="34" charset="-122"/>
              </a:rPr>
              <a:t>、充分利用网络资源，网上有较多的视频教程；</a:t>
            </a:r>
            <a:endParaRPr lang="zh-CN" altLang="en-US" sz="1800" b="1" dirty="0">
              <a:solidFill>
                <a:schemeClr val="tx1"/>
              </a:solidFill>
              <a:latin typeface="Gulim" pitchFamily="34" charset="-127"/>
            </a:endParaRPr>
          </a:p>
          <a:p>
            <a:pPr lvl="1" eaLnBrk="1" latinLnBrk="1" hangingPunct="1">
              <a:spcBef>
                <a:spcPct val="20000"/>
              </a:spcBef>
            </a:pPr>
            <a:r>
              <a:rPr lang="zh-CN" altLang="en-US" sz="2000" b="1" dirty="0">
                <a:solidFill>
                  <a:schemeClr val="tx1"/>
                </a:solidFill>
                <a:latin typeface="微软雅黑" panose="020B0503020204020204" pitchFamily="34" charset="-122"/>
                <a:ea typeface="微软雅黑" panose="020B0503020204020204" pitchFamily="34" charset="-122"/>
              </a:rPr>
              <a:t>①慕课网</a:t>
            </a:r>
            <a:r>
              <a:rPr lang="en-US" altLang="zh-CN" sz="2000" b="1" dirty="0">
                <a:solidFill>
                  <a:schemeClr val="tx1"/>
                </a:solidFill>
                <a:latin typeface="微软雅黑" panose="020B0503020204020204" pitchFamily="34" charset="-122"/>
                <a:ea typeface="微软雅黑" panose="020B0503020204020204" pitchFamily="34" charset="-122"/>
              </a:rPr>
              <a:t>—</a:t>
            </a:r>
            <a:r>
              <a:rPr lang="zh-CN" altLang="en-US" sz="2000" b="1" dirty="0">
                <a:solidFill>
                  <a:schemeClr val="tx1"/>
                </a:solidFill>
                <a:latin typeface="微软雅黑" panose="020B0503020204020204" pitchFamily="34" charset="-122"/>
                <a:ea typeface="微软雅黑" panose="020B0503020204020204" pitchFamily="34" charset="-122"/>
              </a:rPr>
              <a:t>免费的</a:t>
            </a:r>
            <a:r>
              <a:rPr lang="en-US" altLang="zh-CN" sz="2000" b="1" dirty="0">
                <a:solidFill>
                  <a:schemeClr val="tx1"/>
                </a:solidFill>
                <a:latin typeface="微软雅黑" panose="020B0503020204020204" pitchFamily="34" charset="-122"/>
                <a:ea typeface="微软雅黑" panose="020B0503020204020204" pitchFamily="34" charset="-122"/>
              </a:rPr>
              <a:t>IT</a:t>
            </a:r>
            <a:r>
              <a:rPr lang="zh-CN" altLang="en-US" sz="2000" b="1" dirty="0">
                <a:solidFill>
                  <a:schemeClr val="tx1"/>
                </a:solidFill>
                <a:latin typeface="微软雅黑" panose="020B0503020204020204" pitchFamily="34" charset="-122"/>
                <a:ea typeface="微软雅黑" panose="020B0503020204020204" pitchFamily="34" charset="-122"/>
              </a:rPr>
              <a:t>技能学习平台</a:t>
            </a:r>
          </a:p>
          <a:p>
            <a:pPr lvl="1" eaLnBrk="1" latinLnBrk="1" hangingPunct="1">
              <a:spcBef>
                <a:spcPct val="20000"/>
              </a:spcBef>
            </a:pPr>
            <a:r>
              <a:rPr lang="zh-CN" altLang="en-US" sz="2000" b="1" dirty="0">
                <a:solidFill>
                  <a:schemeClr val="tx1"/>
                </a:solidFill>
                <a:latin typeface="微软雅黑" panose="020B0503020204020204" pitchFamily="34" charset="-122"/>
                <a:ea typeface="微软雅黑" panose="020B0503020204020204" pitchFamily="34" charset="-122"/>
              </a:rPr>
              <a:t>      </a:t>
            </a:r>
            <a:r>
              <a:rPr lang="en-US" altLang="zh-CN" sz="2000" b="1" dirty="0">
                <a:solidFill>
                  <a:schemeClr val="tx1"/>
                </a:solidFill>
                <a:latin typeface="微软雅黑" panose="020B0503020204020204" pitchFamily="34" charset="-122"/>
                <a:ea typeface="微软雅黑" panose="020B0503020204020204" pitchFamily="34" charset="-122"/>
                <a:hlinkClick r:id="rId2"/>
              </a:rPr>
              <a:t>http://www.imooc.com/</a:t>
            </a:r>
            <a:endParaRPr lang="en-US" altLang="zh-CN" sz="2000" b="1" dirty="0">
              <a:solidFill>
                <a:schemeClr val="tx1"/>
              </a:solidFill>
              <a:latin typeface="微软雅黑" panose="020B0503020204020204" pitchFamily="34" charset="-122"/>
              <a:ea typeface="微软雅黑" panose="020B0503020204020204" pitchFamily="34" charset="-122"/>
            </a:endParaRPr>
          </a:p>
          <a:p>
            <a:pPr lvl="1" eaLnBrk="1" latinLnBrk="1" hangingPunct="1">
              <a:spcBef>
                <a:spcPct val="20000"/>
              </a:spcBef>
            </a:pPr>
            <a:r>
              <a:rPr lang="en-US" altLang="zh-CN" sz="2000" b="1" dirty="0">
                <a:solidFill>
                  <a:schemeClr val="tx1"/>
                </a:solidFill>
                <a:latin typeface="微软雅黑" panose="020B0503020204020204" pitchFamily="34" charset="-122"/>
                <a:ea typeface="微软雅黑" panose="020B0503020204020204" pitchFamily="34" charset="-122"/>
              </a:rPr>
              <a:t>②</a:t>
            </a:r>
            <a:r>
              <a:rPr lang="zh-CN" altLang="en-US" sz="2000" b="1" dirty="0">
                <a:solidFill>
                  <a:schemeClr val="tx1"/>
                </a:solidFill>
                <a:latin typeface="微软雅黑" panose="020B0503020204020204" pitchFamily="34" charset="-122"/>
                <a:ea typeface="微软雅黑" panose="020B0503020204020204" pitchFamily="34" charset="-122"/>
              </a:rPr>
              <a:t>传智播客</a:t>
            </a:r>
            <a:r>
              <a:rPr lang="en-US" altLang="zh-CN" sz="2000" b="1" dirty="0">
                <a:solidFill>
                  <a:schemeClr val="tx1"/>
                </a:solidFill>
                <a:latin typeface="微软雅黑" panose="020B0503020204020204" pitchFamily="34" charset="-122"/>
                <a:ea typeface="微软雅黑" panose="020B0503020204020204" pitchFamily="34" charset="-122"/>
              </a:rPr>
              <a:t>—</a:t>
            </a:r>
            <a:r>
              <a:rPr lang="zh-CN" altLang="en-US" sz="2000" b="1" dirty="0">
                <a:solidFill>
                  <a:schemeClr val="tx1"/>
                </a:solidFill>
                <a:latin typeface="微软雅黑" panose="020B0503020204020204" pitchFamily="34" charset="-122"/>
                <a:ea typeface="微软雅黑" panose="020B0503020204020204" pitchFamily="34" charset="-122"/>
              </a:rPr>
              <a:t>专业的</a:t>
            </a:r>
            <a:r>
              <a:rPr lang="en-US" altLang="zh-CN" sz="2000" b="1" dirty="0">
                <a:solidFill>
                  <a:schemeClr val="tx1"/>
                </a:solidFill>
                <a:latin typeface="微软雅黑" panose="020B0503020204020204" pitchFamily="34" charset="-122"/>
                <a:ea typeface="微软雅黑" panose="020B0503020204020204" pitchFamily="34" charset="-122"/>
              </a:rPr>
              <a:t>IT</a:t>
            </a:r>
            <a:r>
              <a:rPr lang="zh-CN" altLang="en-US" sz="2000" b="1" dirty="0">
                <a:solidFill>
                  <a:schemeClr val="tx1"/>
                </a:solidFill>
                <a:latin typeface="微软雅黑" panose="020B0503020204020204" pitchFamily="34" charset="-122"/>
                <a:ea typeface="微软雅黑" panose="020B0503020204020204" pitchFamily="34" charset="-122"/>
              </a:rPr>
              <a:t>培训机构</a:t>
            </a:r>
          </a:p>
          <a:p>
            <a:pPr lvl="1" eaLnBrk="1" latinLnBrk="1" hangingPunct="1">
              <a:spcBef>
                <a:spcPct val="20000"/>
              </a:spcBef>
            </a:pPr>
            <a:r>
              <a:rPr lang="zh-CN" altLang="en-US" sz="2000" b="1" dirty="0">
                <a:solidFill>
                  <a:schemeClr val="tx1"/>
                </a:solidFill>
                <a:latin typeface="微软雅黑" panose="020B0503020204020204" pitchFamily="34" charset="-122"/>
                <a:ea typeface="微软雅黑" panose="020B0503020204020204" pitchFamily="34" charset="-122"/>
              </a:rPr>
              <a:t>      </a:t>
            </a:r>
            <a:r>
              <a:rPr lang="en-US" altLang="zh-CN" sz="2000" b="1" dirty="0">
                <a:solidFill>
                  <a:schemeClr val="tx1"/>
                </a:solidFill>
                <a:latin typeface="微软雅黑" panose="020B0503020204020204" pitchFamily="34" charset="-122"/>
                <a:ea typeface="微软雅黑" panose="020B0503020204020204" pitchFamily="34" charset="-122"/>
                <a:hlinkClick r:id="rId3"/>
              </a:rPr>
              <a:t>http://www.itcast.cn/channel/video.shtml</a:t>
            </a:r>
            <a:endParaRPr lang="en-US" altLang="zh-CN" sz="2000" b="1" dirty="0">
              <a:solidFill>
                <a:srgbClr val="0000CC"/>
              </a:solidFill>
              <a:latin typeface="微软雅黑" panose="020B0503020204020204" pitchFamily="34" charset="-122"/>
              <a:ea typeface="微软雅黑" panose="020B0503020204020204" pitchFamily="34" charset="-122"/>
            </a:endParaRPr>
          </a:p>
          <a:p>
            <a:pPr eaLnBrk="1" latinLnBrk="1" hangingPunct="1">
              <a:spcBef>
                <a:spcPct val="20000"/>
              </a:spcBef>
            </a:pPr>
            <a:r>
              <a:rPr lang="en-US" altLang="zh-CN" b="1" dirty="0">
                <a:solidFill>
                  <a:srgbClr val="0000CC"/>
                </a:solidFill>
                <a:latin typeface="微软雅黑" panose="020B0503020204020204" pitchFamily="34" charset="-122"/>
                <a:ea typeface="微软雅黑" panose="020B0503020204020204" pitchFamily="34" charset="-122"/>
              </a:rPr>
              <a:t>2</a:t>
            </a:r>
            <a:r>
              <a:rPr lang="zh-CN" altLang="en-US" b="1" dirty="0">
                <a:solidFill>
                  <a:srgbClr val="0000CC"/>
                </a:solidFill>
                <a:latin typeface="微软雅黑" panose="020B0503020204020204" pitchFamily="34" charset="-122"/>
                <a:ea typeface="微软雅黑" panose="020B0503020204020204" pitchFamily="34" charset="-122"/>
              </a:rPr>
              <a:t>、多看帮助文档，这是第一手资料，关注牛人的博客；</a:t>
            </a:r>
          </a:p>
          <a:p>
            <a:pPr eaLnBrk="1" latinLnBrk="1" hangingPunct="1">
              <a:spcBef>
                <a:spcPct val="20000"/>
              </a:spcBef>
            </a:pPr>
            <a:r>
              <a:rPr lang="en-US" altLang="zh-CN" b="1" dirty="0">
                <a:solidFill>
                  <a:srgbClr val="0000CC"/>
                </a:solidFill>
                <a:latin typeface="微软雅黑" panose="020B0503020204020204" pitchFamily="34" charset="-122"/>
                <a:ea typeface="微软雅黑" panose="020B0503020204020204" pitchFamily="34" charset="-122"/>
              </a:rPr>
              <a:t>3</a:t>
            </a:r>
            <a:r>
              <a:rPr lang="zh-CN" altLang="en-US" b="1" dirty="0">
                <a:solidFill>
                  <a:srgbClr val="0000CC"/>
                </a:solidFill>
                <a:latin typeface="微软雅黑" panose="020B0503020204020204" pitchFamily="34" charset="-122"/>
                <a:ea typeface="微软雅黑" panose="020B0503020204020204" pitchFamily="34" charset="-122"/>
              </a:rPr>
              <a:t>、多练、多思考、多实践、多总结，坚持写学习笔记；</a:t>
            </a:r>
          </a:p>
          <a:p>
            <a:pPr eaLnBrk="1" latinLnBrk="1" hangingPunct="1">
              <a:spcBef>
                <a:spcPct val="20000"/>
              </a:spcBef>
            </a:pPr>
            <a:r>
              <a:rPr lang="en-US" altLang="zh-CN" b="1" dirty="0">
                <a:solidFill>
                  <a:srgbClr val="0000CC"/>
                </a:solidFill>
                <a:latin typeface="微软雅黑" panose="020B0503020204020204" pitchFamily="34" charset="-122"/>
                <a:ea typeface="微软雅黑" panose="020B0503020204020204" pitchFamily="34" charset="-122"/>
              </a:rPr>
              <a:t>4</a:t>
            </a:r>
            <a:r>
              <a:rPr lang="zh-CN" altLang="en-US" b="1" dirty="0">
                <a:solidFill>
                  <a:srgbClr val="0000CC"/>
                </a:solidFill>
                <a:latin typeface="微软雅黑" panose="020B0503020204020204" pitchFamily="34" charset="-122"/>
                <a:ea typeface="微软雅黑" panose="020B0503020204020204" pitchFamily="34" charset="-122"/>
              </a:rPr>
              <a:t>、遇到问题时多请教，加入一些学习社区和交流群；</a:t>
            </a:r>
          </a:p>
          <a:p>
            <a:pPr lvl="1" eaLnBrk="1" latinLnBrk="1" hangingPunct="1">
              <a:spcBef>
                <a:spcPct val="20000"/>
              </a:spcBef>
            </a:pPr>
            <a:r>
              <a:rPr lang="en-US" altLang="zh-CN" sz="2000" b="1" dirty="0">
                <a:solidFill>
                  <a:schemeClr val="tx1"/>
                </a:solidFill>
                <a:latin typeface="微软雅黑" panose="020B0503020204020204" pitchFamily="34" charset="-122"/>
                <a:ea typeface="微软雅黑" panose="020B0503020204020204" pitchFamily="34" charset="-122"/>
              </a:rPr>
              <a:t>CSDN—</a:t>
            </a:r>
            <a:r>
              <a:rPr lang="zh-CN" altLang="en-US" sz="2000" b="1" dirty="0">
                <a:solidFill>
                  <a:schemeClr val="tx1"/>
                </a:solidFill>
                <a:latin typeface="微软雅黑" panose="020B0503020204020204" pitchFamily="34" charset="-122"/>
                <a:ea typeface="微软雅黑" panose="020B0503020204020204" pitchFamily="34" charset="-122"/>
              </a:rPr>
              <a:t>全球最大中文</a:t>
            </a:r>
            <a:r>
              <a:rPr lang="en-US" altLang="zh-CN" sz="2000" b="1" dirty="0">
                <a:solidFill>
                  <a:schemeClr val="tx1"/>
                </a:solidFill>
                <a:latin typeface="微软雅黑" panose="020B0503020204020204" pitchFamily="34" charset="-122"/>
                <a:ea typeface="微软雅黑" panose="020B0503020204020204" pitchFamily="34" charset="-122"/>
              </a:rPr>
              <a:t>IT</a:t>
            </a:r>
            <a:r>
              <a:rPr lang="zh-CN" altLang="en-US" sz="2000" b="1" dirty="0">
                <a:solidFill>
                  <a:schemeClr val="tx1"/>
                </a:solidFill>
                <a:latin typeface="微软雅黑" panose="020B0503020204020204" pitchFamily="34" charset="-122"/>
                <a:ea typeface="微软雅黑" panose="020B0503020204020204" pitchFamily="34" charset="-122"/>
              </a:rPr>
              <a:t>社区</a:t>
            </a:r>
            <a:r>
              <a:rPr lang="en-US" altLang="zh-CN" sz="2000" b="1" dirty="0">
                <a:solidFill>
                  <a:schemeClr val="tx1"/>
                </a:solidFill>
                <a:latin typeface="微软雅黑" panose="020B0503020204020204" pitchFamily="34" charset="-122"/>
                <a:ea typeface="微软雅黑" panose="020B0503020204020204" pitchFamily="34" charset="-122"/>
              </a:rPr>
              <a:t>: </a:t>
            </a:r>
            <a:r>
              <a:rPr lang="en-US" altLang="zh-CN" sz="2000" b="1" dirty="0">
                <a:solidFill>
                  <a:schemeClr val="tx1"/>
                </a:solidFill>
                <a:latin typeface="微软雅黑" panose="020B0503020204020204" pitchFamily="34" charset="-122"/>
                <a:ea typeface="微软雅黑" panose="020B0503020204020204" pitchFamily="34" charset="-122"/>
                <a:hlinkClick r:id="rId4"/>
              </a:rPr>
              <a:t>http://www.csdn.net/</a:t>
            </a:r>
            <a:r>
              <a:rPr lang="en-US" altLang="zh-CN" sz="2000" b="1" dirty="0">
                <a:solidFill>
                  <a:schemeClr val="tx1"/>
                </a:solidFill>
                <a:latin typeface="微软雅黑" panose="020B0503020204020204" pitchFamily="34" charset="-122"/>
                <a:ea typeface="微软雅黑" panose="020B0503020204020204" pitchFamily="34" charset="-122"/>
              </a:rPr>
              <a:t>	</a:t>
            </a:r>
          </a:p>
          <a:p>
            <a:pPr lvl="1" eaLnBrk="1" latinLnBrk="1" hangingPunct="1">
              <a:spcBef>
                <a:spcPct val="20000"/>
              </a:spcBef>
            </a:pPr>
            <a:r>
              <a:rPr lang="zh-CN" altLang="en-US" sz="2000" b="1" dirty="0">
                <a:latin typeface="微软雅黑" panose="020B0503020204020204" pitchFamily="34" charset="-122"/>
                <a:ea typeface="微软雅黑" panose="020B0503020204020204" pitchFamily="34" charset="-122"/>
              </a:rPr>
              <a:t>安卓巴士</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移动开发者门户</a:t>
            </a:r>
            <a:r>
              <a:rPr lang="en-US" altLang="zh-CN" sz="2000" b="1" dirty="0">
                <a:latin typeface="微软雅黑" panose="020B0503020204020204" pitchFamily="34" charset="-122"/>
                <a:ea typeface="微软雅黑" panose="020B0503020204020204" pitchFamily="34" charset="-122"/>
                <a:hlinkClick r:id="rId5"/>
              </a:rPr>
              <a:t>http://www.apkbus.com/</a:t>
            </a:r>
            <a:r>
              <a:rPr lang="en-US" altLang="zh-CN" sz="2000" b="1" dirty="0">
                <a:solidFill>
                  <a:schemeClr val="tx1"/>
                </a:solidFill>
                <a:latin typeface="Gulim" pitchFamily="34" charset="-127"/>
              </a:rPr>
              <a:t> </a:t>
            </a:r>
          </a:p>
          <a:p>
            <a:pPr lvl="1" eaLnBrk="1" latinLnBrk="1" hangingPunct="1">
              <a:spcBef>
                <a:spcPct val="20000"/>
              </a:spcBef>
            </a:pPr>
            <a:r>
              <a:rPr lang="en-US" altLang="zh-CN" sz="2000" b="1" dirty="0">
                <a:latin typeface="微软雅黑" panose="020B0503020204020204" pitchFamily="34" charset="-122"/>
                <a:ea typeface="微软雅黑" panose="020B0503020204020204" pitchFamily="34" charset="-122"/>
              </a:rPr>
              <a:t>EOE Android</a:t>
            </a:r>
            <a:r>
              <a:rPr lang="zh-CN" altLang="en-US" sz="2000" b="1" dirty="0">
                <a:latin typeface="微软雅黑" panose="020B0503020204020204" pitchFamily="34" charset="-122"/>
                <a:ea typeface="微软雅黑" panose="020B0503020204020204" pitchFamily="34" charset="-122"/>
              </a:rPr>
              <a:t>社区</a:t>
            </a:r>
            <a:r>
              <a:rPr lang="en-US" altLang="zh-CN" sz="2000" b="1" dirty="0">
                <a:latin typeface="Arial" panose="020B0604020202020204" pitchFamily="34" charset="0"/>
                <a:hlinkClick r:id="rId6"/>
              </a:rPr>
              <a:t>http://www.eoeandroid.com/forum.php</a:t>
            </a:r>
            <a:endParaRPr lang="en-US" altLang="zh-CN" sz="2000" b="1" dirty="0">
              <a:solidFill>
                <a:schemeClr val="tx1"/>
              </a:solidFill>
              <a:latin typeface="Gulim" pitchFamily="34" charset="-127"/>
            </a:endParaRPr>
          </a:p>
          <a:p>
            <a:pPr eaLnBrk="1" latinLnBrk="1" hangingPunct="1">
              <a:spcBef>
                <a:spcPct val="20000"/>
              </a:spcBef>
            </a:pPr>
            <a:r>
              <a:rPr lang="en-US" altLang="zh-CN" b="1" dirty="0">
                <a:solidFill>
                  <a:srgbClr val="0000CC"/>
                </a:solidFill>
                <a:latin typeface="微软雅黑" panose="020B0503020204020204" pitchFamily="34" charset="-122"/>
                <a:ea typeface="微软雅黑" panose="020B0503020204020204" pitchFamily="34" charset="-122"/>
              </a:rPr>
              <a:t>5</a:t>
            </a:r>
            <a:r>
              <a:rPr lang="zh-CN" altLang="en-US" b="1" dirty="0">
                <a:solidFill>
                  <a:srgbClr val="0000CC"/>
                </a:solidFill>
                <a:latin typeface="微软雅黑" panose="020B0503020204020204" pitchFamily="34" charset="-122"/>
                <a:ea typeface="微软雅黑" panose="020B0503020204020204" pitchFamily="34" charset="-122"/>
              </a:rPr>
              <a:t>、关注</a:t>
            </a:r>
            <a:r>
              <a:rPr lang="en-US" altLang="zh-CN" b="1" dirty="0">
                <a:solidFill>
                  <a:srgbClr val="0000CC"/>
                </a:solidFill>
                <a:latin typeface="微软雅黑" panose="020B0503020204020204" pitchFamily="34" charset="-122"/>
                <a:ea typeface="微软雅黑" panose="020B0503020204020204" pitchFamily="34" charset="-122"/>
              </a:rPr>
              <a:t>IT</a:t>
            </a:r>
            <a:r>
              <a:rPr lang="zh-CN" altLang="en-US" b="1" dirty="0">
                <a:solidFill>
                  <a:srgbClr val="0000CC"/>
                </a:solidFill>
                <a:latin typeface="微软雅黑" panose="020B0503020204020204" pitchFamily="34" charset="-122"/>
                <a:ea typeface="微软雅黑" panose="020B0503020204020204" pitchFamily="34" charset="-122"/>
              </a:rPr>
              <a:t>招聘网站，了解企业需求；</a:t>
            </a:r>
          </a:p>
          <a:p>
            <a:pPr lvl="1" eaLnBrk="1" latinLnBrk="1" hangingPunct="1">
              <a:spcBef>
                <a:spcPct val="20000"/>
              </a:spcBef>
            </a:pPr>
            <a:r>
              <a:rPr lang="zh-CN" altLang="en-US" sz="2000" b="1" dirty="0">
                <a:solidFill>
                  <a:schemeClr val="tx1"/>
                </a:solidFill>
                <a:latin typeface="微软雅黑" panose="020B0503020204020204" pitchFamily="34" charset="-122"/>
                <a:ea typeface="微软雅黑" panose="020B0503020204020204" pitchFamily="34" charset="-122"/>
              </a:rPr>
              <a:t>①拉勾网</a:t>
            </a:r>
            <a:r>
              <a:rPr lang="en-US" altLang="zh-CN" sz="2000" b="1" dirty="0">
                <a:solidFill>
                  <a:schemeClr val="tx1"/>
                </a:solidFill>
                <a:latin typeface="微软雅黑" panose="020B0503020204020204" pitchFamily="34" charset="-122"/>
                <a:ea typeface="微软雅黑" panose="020B0503020204020204" pitchFamily="34" charset="-122"/>
              </a:rPr>
              <a:t>--</a:t>
            </a:r>
            <a:r>
              <a:rPr lang="zh-CN" altLang="en-US" sz="2000" b="1" dirty="0">
                <a:solidFill>
                  <a:schemeClr val="tx1"/>
                </a:solidFill>
                <a:latin typeface="微软雅黑" panose="020B0503020204020204" pitchFamily="34" charset="-122"/>
                <a:ea typeface="微软雅黑" panose="020B0503020204020204" pitchFamily="34" charset="-122"/>
              </a:rPr>
              <a:t>最专业的互联网招聘平台 </a:t>
            </a:r>
            <a:r>
              <a:rPr lang="en-US" altLang="zh-CN" sz="2000" b="1" dirty="0">
                <a:solidFill>
                  <a:schemeClr val="tx1"/>
                </a:solidFill>
                <a:latin typeface="微软雅黑" panose="020B0503020204020204" pitchFamily="34" charset="-122"/>
                <a:ea typeface="微软雅黑" panose="020B0503020204020204" pitchFamily="34" charset="-122"/>
                <a:hlinkClick r:id="rId7"/>
              </a:rPr>
              <a:t>http://www.lagou.com/</a:t>
            </a:r>
            <a:r>
              <a:rPr lang="en-US" altLang="zh-CN" sz="2000" b="1" dirty="0">
                <a:solidFill>
                  <a:schemeClr val="tx1"/>
                </a:solidFill>
                <a:latin typeface="微软雅黑" panose="020B0503020204020204" pitchFamily="34" charset="-122"/>
                <a:ea typeface="微软雅黑" panose="020B0503020204020204" pitchFamily="34" charset="-122"/>
              </a:rPr>
              <a:t> </a:t>
            </a:r>
          </a:p>
          <a:p>
            <a:pPr lvl="1" eaLnBrk="1" latinLnBrk="1" hangingPunct="1">
              <a:spcBef>
                <a:spcPct val="20000"/>
              </a:spcBef>
            </a:pPr>
            <a:r>
              <a:rPr lang="en-US" altLang="zh-CN" sz="2000" b="1" dirty="0">
                <a:solidFill>
                  <a:schemeClr val="tx1"/>
                </a:solidFill>
                <a:latin typeface="微软雅黑" panose="020B0503020204020204" pitchFamily="34" charset="-122"/>
                <a:ea typeface="微软雅黑" panose="020B0503020204020204" pitchFamily="34" charset="-122"/>
              </a:rPr>
              <a:t>②</a:t>
            </a:r>
            <a:r>
              <a:rPr lang="zh-CN" altLang="en-US" sz="2000" b="1" dirty="0">
                <a:solidFill>
                  <a:schemeClr val="tx1"/>
                </a:solidFill>
                <a:latin typeface="微软雅黑" panose="020B0503020204020204" pitchFamily="34" charset="-122"/>
                <a:ea typeface="微软雅黑" panose="020B0503020204020204" pitchFamily="34" charset="-122"/>
              </a:rPr>
              <a:t>智联招聘</a:t>
            </a:r>
            <a:r>
              <a:rPr lang="en-US" altLang="zh-CN" sz="2000" b="1" dirty="0">
                <a:solidFill>
                  <a:schemeClr val="tx1"/>
                </a:solidFill>
                <a:latin typeface="微软雅黑" panose="020B0503020204020204" pitchFamily="34" charset="-122"/>
                <a:ea typeface="微软雅黑" panose="020B0503020204020204" pitchFamily="34" charset="-122"/>
              </a:rPr>
              <a:t>—</a:t>
            </a:r>
            <a:r>
              <a:rPr lang="zh-CN" altLang="en-US" sz="2000" b="1" dirty="0">
                <a:solidFill>
                  <a:schemeClr val="tx1"/>
                </a:solidFill>
                <a:latin typeface="微软雅黑" panose="020B0503020204020204" pitchFamily="34" charset="-122"/>
                <a:ea typeface="微软雅黑" panose="020B0503020204020204" pitchFamily="34" charset="-122"/>
              </a:rPr>
              <a:t>综合信息招聘平台 </a:t>
            </a:r>
            <a:r>
              <a:rPr lang="en-US" altLang="zh-CN" sz="2000" b="1" dirty="0">
                <a:solidFill>
                  <a:schemeClr val="tx1"/>
                </a:solidFill>
                <a:latin typeface="微软雅黑" panose="020B0503020204020204" pitchFamily="34" charset="-122"/>
                <a:ea typeface="微软雅黑" panose="020B0503020204020204" pitchFamily="34" charset="-122"/>
                <a:hlinkClick r:id="rId8"/>
              </a:rPr>
              <a:t>http://www.zhaopin.com/</a:t>
            </a:r>
          </a:p>
          <a:p>
            <a:pPr lvl="0" eaLnBrk="1" latinLnBrk="1" hangingPunct="1">
              <a:spcBef>
                <a:spcPct val="20000"/>
              </a:spcBef>
            </a:pPr>
            <a:r>
              <a:rPr lang="en-US" altLang="zh-CN" sz="2400" b="1" dirty="0">
                <a:solidFill>
                  <a:srgbClr val="0000CC"/>
                </a:solidFill>
                <a:latin typeface="微软雅黑" panose="020B0503020204020204" pitchFamily="34" charset="-122"/>
                <a:ea typeface="微软雅黑" panose="020B0503020204020204" pitchFamily="34" charset="-122"/>
                <a:sym typeface="+mn-ea"/>
              </a:rPr>
              <a:t>6、</a:t>
            </a:r>
            <a:r>
              <a:rPr lang="en-US" altLang="zh-CN" sz="2400" b="1" dirty="0">
                <a:solidFill>
                  <a:srgbClr val="0000CC"/>
                </a:solidFill>
                <a:latin typeface="微软雅黑" panose="020B0503020204020204" pitchFamily="34" charset="-122"/>
                <a:ea typeface="微软雅黑" panose="020B0503020204020204" pitchFamily="34" charset="-122"/>
              </a:rPr>
              <a:t>Android从入门到精通（微视频精编版）</a:t>
            </a:r>
            <a:endParaRPr lang="en-US" altLang="zh-CN" sz="2000" b="1" dirty="0">
              <a:solidFill>
                <a:schemeClr val="tx1"/>
              </a:solidFill>
              <a:latin typeface="微软雅黑" panose="020B0503020204020204" pitchFamily="34" charset="-122"/>
              <a:ea typeface="微软雅黑" panose="020B0503020204020204" pitchFamily="34" charset="-122"/>
            </a:endParaRPr>
          </a:p>
          <a:p>
            <a:pPr lvl="1" eaLnBrk="1" latinLnBrk="1" hangingPunct="1">
              <a:spcBef>
                <a:spcPct val="20000"/>
              </a:spcBef>
            </a:pPr>
            <a:r>
              <a:rPr lang="en-US" altLang="zh-CN" sz="2000" b="1" dirty="0">
                <a:solidFill>
                  <a:schemeClr val="tx1"/>
                </a:solidFill>
                <a:latin typeface="微软雅黑" panose="020B0503020204020204" pitchFamily="34" charset="-122"/>
                <a:ea typeface="微软雅黑" panose="020B0503020204020204" pitchFamily="34" charset="-122"/>
              </a:rPr>
              <a:t>https://pan.baidu.com/s/1Ipxfk8x2cblC6yElcyxE1A 提取码：liwp</a:t>
            </a:r>
          </a:p>
        </p:txBody>
      </p:sp>
      <p:grpSp>
        <p:nvGrpSpPr>
          <p:cNvPr id="22532" name="Group 7"/>
          <p:cNvGrpSpPr/>
          <p:nvPr/>
        </p:nvGrpSpPr>
        <p:grpSpPr>
          <a:xfrm>
            <a:off x="7162800" y="1828800"/>
            <a:ext cx="1752600" cy="914400"/>
            <a:chOff x="4512" y="1152"/>
            <a:chExt cx="1104" cy="576"/>
          </a:xfrm>
        </p:grpSpPr>
        <p:sp>
          <p:nvSpPr>
            <p:cNvPr id="22534" name="Rectangle 5"/>
            <p:cNvSpPr/>
            <p:nvPr/>
          </p:nvSpPr>
          <p:spPr>
            <a:xfrm>
              <a:off x="4512" y="1152"/>
              <a:ext cx="1104" cy="576"/>
            </a:xfrm>
            <a:prstGeom prst="rect">
              <a:avLst/>
            </a:prstGeom>
            <a:solidFill>
              <a:srgbClr val="0000CC"/>
            </a:solidFill>
            <a:ln w="9525">
              <a:noFill/>
            </a:ln>
          </p:spPr>
          <p:txBody>
            <a:bodyPr anchor="ctr" anchorCtr="0">
              <a:spAutoFit/>
            </a:bodyPr>
            <a:lstStyle/>
            <a:p>
              <a:pPr eaLnBrk="1" hangingPunct="1">
                <a:spcBef>
                  <a:spcPct val="20000"/>
                </a:spcBef>
              </a:pPr>
              <a:endParaRPr lang="zh-CN" altLang="en-US" dirty="0">
                <a:latin typeface="Arial" panose="020B0604020202020204" pitchFamily="34" charset="0"/>
              </a:endParaRPr>
            </a:p>
          </p:txBody>
        </p:sp>
        <p:pic>
          <p:nvPicPr>
            <p:cNvPr id="22535" name="Picture 4" descr="logo"/>
            <p:cNvPicPr>
              <a:picLocks noChangeAspect="1"/>
            </p:cNvPicPr>
            <p:nvPr/>
          </p:nvPicPr>
          <p:blipFill>
            <a:blip r:embed="rId9"/>
            <a:stretch>
              <a:fillRect/>
            </a:stretch>
          </p:blipFill>
          <p:spPr>
            <a:xfrm>
              <a:off x="4600" y="1312"/>
              <a:ext cx="912" cy="256"/>
            </a:xfrm>
            <a:prstGeom prst="rect">
              <a:avLst/>
            </a:prstGeom>
            <a:noFill/>
            <a:ln w="9525">
              <a:noFill/>
            </a:ln>
          </p:spPr>
        </p:pic>
      </p:grpSp>
      <p:pic>
        <p:nvPicPr>
          <p:cNvPr id="22533" name="Picture 11"/>
          <p:cNvPicPr>
            <a:picLocks noChangeAspect="1"/>
          </p:cNvPicPr>
          <p:nvPr/>
        </p:nvPicPr>
        <p:blipFill>
          <a:blip r:embed="rId10"/>
          <a:stretch>
            <a:fillRect/>
          </a:stretch>
        </p:blipFill>
        <p:spPr>
          <a:xfrm>
            <a:off x="7467600" y="4343400"/>
            <a:ext cx="1447800" cy="76041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slide(fromTop)">
                                      <p:cBhvr>
                                        <p:cTn id="7" dur="500"/>
                                        <p:tgtEl>
                                          <p:spTgt spid="4">
                                            <p:txEl>
                                              <p:pRg st="0" end="0"/>
                                            </p:txEl>
                                          </p:spTgt>
                                        </p:tgtEl>
                                      </p:cBhvr>
                                    </p:animEffect>
                                  </p:childTnLst>
                                </p:cTn>
                              </p:par>
                              <p:par>
                                <p:cTn id="8" presetID="12" presetClass="entr" presetSubtype="1"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slide(fromTop)">
                                      <p:cBhvr>
                                        <p:cTn id="10" dur="500"/>
                                        <p:tgtEl>
                                          <p:spTgt spid="4">
                                            <p:txEl>
                                              <p:pRg st="1" end="1"/>
                                            </p:txEl>
                                          </p:spTgt>
                                        </p:tgtEl>
                                      </p:cBhvr>
                                    </p:animEffect>
                                  </p:childTnLst>
                                </p:cTn>
                              </p:par>
                              <p:par>
                                <p:cTn id="11" presetID="12" presetClass="entr" presetSubtype="1"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slide(fromTop)">
                                      <p:cBhvr>
                                        <p:cTn id="13" dur="500"/>
                                        <p:tgtEl>
                                          <p:spTgt spid="4">
                                            <p:txEl>
                                              <p:pRg st="2" end="2"/>
                                            </p:txEl>
                                          </p:spTgt>
                                        </p:tgtEl>
                                      </p:cBhvr>
                                    </p:animEffect>
                                  </p:childTnLst>
                                </p:cTn>
                              </p:par>
                              <p:par>
                                <p:cTn id="14" presetID="12" presetClass="entr" presetSubtype="1"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slide(fromTop)">
                                      <p:cBhvr>
                                        <p:cTn id="16" dur="500"/>
                                        <p:tgtEl>
                                          <p:spTgt spid="4">
                                            <p:txEl>
                                              <p:pRg st="3" end="3"/>
                                            </p:txEl>
                                          </p:spTgt>
                                        </p:tgtEl>
                                      </p:cBhvr>
                                    </p:animEffect>
                                  </p:childTnLst>
                                </p:cTn>
                              </p:par>
                              <p:par>
                                <p:cTn id="17" presetID="12" presetClass="entr" presetSubtype="1"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slide(fromTop)">
                                      <p:cBhvr>
                                        <p:cTn id="19" dur="500"/>
                                        <p:tgtEl>
                                          <p:spTgt spid="4">
                                            <p:txEl>
                                              <p:pRg st="4" end="4"/>
                                            </p:txEl>
                                          </p:spTgt>
                                        </p:tgtEl>
                                      </p:cBhvr>
                                    </p:animEffect>
                                  </p:childTnLst>
                                </p:cTn>
                              </p:par>
                              <p:par>
                                <p:cTn id="20" presetID="12" presetClass="entr" presetSubtype="4"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slide(fromBottom)">
                                      <p:cBhvr>
                                        <p:cTn id="22" dur="500"/>
                                        <p:tgtEl>
                                          <p:spTgt spid="4">
                                            <p:txEl>
                                              <p:pRg st="5" end="5"/>
                                            </p:txEl>
                                          </p:spTgt>
                                        </p:tgtEl>
                                      </p:cBhvr>
                                    </p:animEffect>
                                  </p:childTnLst>
                                </p:cTn>
                              </p:par>
                              <p:par>
                                <p:cTn id="23" presetID="12" presetClass="entr" presetSubtype="4"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slide(fromBottom)">
                                      <p:cBhvr>
                                        <p:cTn id="25" dur="500"/>
                                        <p:tgtEl>
                                          <p:spTgt spid="4">
                                            <p:txEl>
                                              <p:pRg st="6" end="6"/>
                                            </p:txEl>
                                          </p:spTgt>
                                        </p:tgtEl>
                                      </p:cBhvr>
                                    </p:animEffect>
                                  </p:childTnLst>
                                </p:cTn>
                              </p:par>
                              <p:par>
                                <p:cTn id="26" presetID="12" presetClass="entr" presetSubtype="4"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slide(fromBottom)">
                                      <p:cBhvr>
                                        <p:cTn id="28" dur="500"/>
                                        <p:tgtEl>
                                          <p:spTgt spid="4">
                                            <p:txEl>
                                              <p:pRg st="7" end="7"/>
                                            </p:txEl>
                                          </p:spTgt>
                                        </p:tgtEl>
                                      </p:cBhvr>
                                    </p:animEffect>
                                  </p:childTnLst>
                                </p:cTn>
                              </p:par>
                              <p:par>
                                <p:cTn id="29" presetID="12" presetClass="entr" presetSubtype="4"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slide(fromBottom)">
                                      <p:cBhvr>
                                        <p:cTn id="31" dur="500"/>
                                        <p:tgtEl>
                                          <p:spTgt spid="4">
                                            <p:txEl>
                                              <p:pRg st="8" end="8"/>
                                            </p:txEl>
                                          </p:spTgt>
                                        </p:tgtEl>
                                      </p:cBhvr>
                                    </p:animEffect>
                                  </p:childTnLst>
                                </p:cTn>
                              </p:par>
                              <p:par>
                                <p:cTn id="32" presetID="12" presetClass="entr" presetSubtype="4" fill="hold"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slide(fromBottom)">
                                      <p:cBhvr>
                                        <p:cTn id="34" dur="500"/>
                                        <p:tgtEl>
                                          <p:spTgt spid="4">
                                            <p:txEl>
                                              <p:pRg st="9" end="9"/>
                                            </p:txEl>
                                          </p:spTgt>
                                        </p:tgtEl>
                                      </p:cBhvr>
                                    </p:animEffect>
                                  </p:childTnLst>
                                </p:cTn>
                              </p:par>
                              <p:par>
                                <p:cTn id="35" presetID="12" presetClass="entr" presetSubtype="4"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slide(fromBottom)">
                                      <p:cBhvr>
                                        <p:cTn id="37" dur="500"/>
                                        <p:tgtEl>
                                          <p:spTgt spid="4">
                                            <p:txEl>
                                              <p:pRg st="10" end="10"/>
                                            </p:txEl>
                                          </p:spTgt>
                                        </p:tgtEl>
                                      </p:cBhvr>
                                    </p:animEffect>
                                  </p:childTnLst>
                                </p:cTn>
                              </p:par>
                              <p:par>
                                <p:cTn id="38" presetID="12" presetClass="entr" presetSubtype="4" fill="hold" nodeType="withEffect">
                                  <p:stCondLst>
                                    <p:cond delay="0"/>
                                  </p:stCondLst>
                                  <p:childTnLst>
                                    <p:set>
                                      <p:cBhvr>
                                        <p:cTn id="39" dur="1" fill="hold">
                                          <p:stCondLst>
                                            <p:cond delay="0"/>
                                          </p:stCondLst>
                                        </p:cTn>
                                        <p:tgtEl>
                                          <p:spTgt spid="4">
                                            <p:txEl>
                                              <p:pRg st="11" end="11"/>
                                            </p:txEl>
                                          </p:spTgt>
                                        </p:tgtEl>
                                        <p:attrNameLst>
                                          <p:attrName>style.visibility</p:attrName>
                                        </p:attrNameLst>
                                      </p:cBhvr>
                                      <p:to>
                                        <p:strVal val="visible"/>
                                      </p:to>
                                    </p:set>
                                    <p:animEffect transition="in" filter="slide(fromBottom)">
                                      <p:cBhvr>
                                        <p:cTn id="40" dur="500"/>
                                        <p:tgtEl>
                                          <p:spTgt spid="4">
                                            <p:txEl>
                                              <p:pRg st="11" end="11"/>
                                            </p:txEl>
                                          </p:spTgt>
                                        </p:tgtEl>
                                      </p:cBhvr>
                                    </p:animEffect>
                                  </p:childTnLst>
                                </p:cTn>
                              </p:par>
                              <p:par>
                                <p:cTn id="41" presetID="12" presetClass="entr" presetSubtype="4" fill="hold" nodeType="with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animEffect transition="in" filter="slide(fromBottom)">
                                      <p:cBhvr>
                                        <p:cTn id="43" dur="500"/>
                                        <p:tgtEl>
                                          <p:spTgt spid="4">
                                            <p:txEl>
                                              <p:pRg st="12" end="12"/>
                                            </p:txEl>
                                          </p:spTgt>
                                        </p:tgtEl>
                                      </p:cBhvr>
                                    </p:animEffect>
                                  </p:childTnLst>
                                </p:cTn>
                              </p:par>
                              <p:par>
                                <p:cTn id="44" presetID="12" presetClass="entr" presetSubtype="4" fill="hold" nodeType="withEffect">
                                  <p:stCondLst>
                                    <p:cond delay="0"/>
                                  </p:stCondLst>
                                  <p:childTnLst>
                                    <p:set>
                                      <p:cBhvr>
                                        <p:cTn id="45" dur="1" fill="hold">
                                          <p:stCondLst>
                                            <p:cond delay="0"/>
                                          </p:stCondLst>
                                        </p:cTn>
                                        <p:tgtEl>
                                          <p:spTgt spid="4">
                                            <p:txEl>
                                              <p:pRg st="13" end="13"/>
                                            </p:txEl>
                                          </p:spTgt>
                                        </p:tgtEl>
                                        <p:attrNameLst>
                                          <p:attrName>style.visibility</p:attrName>
                                        </p:attrNameLst>
                                      </p:cBhvr>
                                      <p:to>
                                        <p:strVal val="visible"/>
                                      </p:to>
                                    </p:set>
                                    <p:animEffect transition="in" filter="slide(fromBottom)">
                                      <p:cBhvr>
                                        <p:cTn id="46" dur="500"/>
                                        <p:tgtEl>
                                          <p:spTgt spid="4">
                                            <p:txEl>
                                              <p:pRg st="13" end="13"/>
                                            </p:txEl>
                                          </p:spTgt>
                                        </p:tgtEl>
                                      </p:cBhvr>
                                    </p:animEffect>
                                  </p:childTnLst>
                                </p:cTn>
                              </p:par>
                              <p:par>
                                <p:cTn id="47" presetID="12" presetClass="entr" presetSubtype="4" fill="hold" nodeType="withEffect">
                                  <p:stCondLst>
                                    <p:cond delay="0"/>
                                  </p:stCondLst>
                                  <p:childTnLst>
                                    <p:set>
                                      <p:cBhvr>
                                        <p:cTn id="48" dur="1" fill="hold">
                                          <p:stCondLst>
                                            <p:cond delay="0"/>
                                          </p:stCondLst>
                                        </p:cTn>
                                        <p:tgtEl>
                                          <p:spTgt spid="4">
                                            <p:txEl>
                                              <p:charRg st="14" end="14"/>
                                            </p:txEl>
                                          </p:spTgt>
                                        </p:tgtEl>
                                        <p:attrNameLst>
                                          <p:attrName>style.visibility</p:attrName>
                                        </p:attrNameLst>
                                      </p:cBhvr>
                                      <p:to>
                                        <p:strVal val="visible"/>
                                      </p:to>
                                    </p:set>
                                    <p:animEffect transition="in" filter="slide(fromBottom)">
                                      <p:cBhvr>
                                        <p:cTn id="49" dur="500"/>
                                        <p:tgtEl>
                                          <p:spTgt spid="4">
                                            <p:txEl>
                                              <p:charRg st="14" end="14"/>
                                            </p:txEl>
                                          </p:spTgt>
                                        </p:tgtEl>
                                      </p:cBhvr>
                                    </p:animEffect>
                                  </p:childTnLst>
                                </p:cTn>
                              </p:par>
                              <p:par>
                                <p:cTn id="50" presetID="12" presetClass="entr" presetSubtype="4" fill="hold" nodeType="withEffect">
                                  <p:stCondLst>
                                    <p:cond delay="0"/>
                                  </p:stCondLst>
                                  <p:childTnLst>
                                    <p:set>
                                      <p:cBhvr>
                                        <p:cTn id="51" dur="1" fill="hold">
                                          <p:stCondLst>
                                            <p:cond delay="0"/>
                                          </p:stCondLst>
                                        </p:cTn>
                                        <p:tgtEl>
                                          <p:spTgt spid="4">
                                            <p:txEl>
                                              <p:charRg st="15" end="15"/>
                                            </p:txEl>
                                          </p:spTgt>
                                        </p:tgtEl>
                                        <p:attrNameLst>
                                          <p:attrName>style.visibility</p:attrName>
                                        </p:attrNameLst>
                                      </p:cBhvr>
                                      <p:to>
                                        <p:strVal val="visible"/>
                                      </p:to>
                                    </p:set>
                                    <p:animEffect transition="in" filter="slide(fromBottom)">
                                      <p:cBhvr>
                                        <p:cTn id="52" dur="500"/>
                                        <p:tgtEl>
                                          <p:spTgt spid="4">
                                            <p:txEl>
                                              <p:char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p:nvPr>
        </p:nvSpPr>
        <p:spPr>
          <a:xfrm>
            <a:off x="2357438" y="1292225"/>
            <a:ext cx="5181600" cy="868363"/>
          </a:xfrm>
          <a:ln/>
        </p:spPr>
        <p:txBody>
          <a:bodyPr vert="horz" wrap="square" lIns="91440" tIns="45720" rIns="91440" bIns="45720" anchor="ctr" anchorCtr="0"/>
          <a:lstStyle/>
          <a:p>
            <a:pPr marL="457200" indent="-457200" eaLnBrk="1" hangingPunct="1">
              <a:buFont typeface="Wingdings" panose="05000000000000000000" pitchFamily="2" charset="2"/>
              <a:buChar char="p"/>
            </a:pPr>
            <a:r>
              <a:rPr lang="en-US" altLang="zh-CN" sz="2800" dirty="0">
                <a:solidFill>
                  <a:srgbClr val="040014"/>
                </a:solidFill>
                <a:latin typeface="微软雅黑" panose="020B0503020204020204" pitchFamily="34" charset="-122"/>
                <a:ea typeface="微软雅黑" panose="020B0503020204020204" pitchFamily="34" charset="-122"/>
              </a:rPr>
              <a:t>Android</a:t>
            </a:r>
            <a:r>
              <a:rPr lang="zh-CN" altLang="en-US" sz="2800" dirty="0">
                <a:solidFill>
                  <a:srgbClr val="040014"/>
                </a:solidFill>
                <a:latin typeface="微软雅黑" panose="020B0503020204020204" pitchFamily="34" charset="-122"/>
                <a:ea typeface="微软雅黑" panose="020B0503020204020204" pitchFamily="34" charset="-122"/>
              </a:rPr>
              <a:t>开发工具介绍</a:t>
            </a:r>
          </a:p>
        </p:txBody>
      </p:sp>
      <p:sp>
        <p:nvSpPr>
          <p:cNvPr id="33795" name="Rectangle 3"/>
          <p:cNvSpPr>
            <a:spLocks noGrp="1"/>
          </p:cNvSpPr>
          <p:nvPr>
            <p:ph type="body" sz="half" idx="1"/>
          </p:nvPr>
        </p:nvSpPr>
        <p:spPr>
          <a:xfrm>
            <a:off x="185738" y="2354263"/>
            <a:ext cx="2209800" cy="457200"/>
          </a:xfrm>
          <a:ln/>
        </p:spPr>
        <p:txBody>
          <a:bodyPr vert="horz" wrap="square" lIns="91440" tIns="45720" rIns="91440" bIns="45720" anchor="t" anchorCtr="0"/>
          <a:lstStyle/>
          <a:p>
            <a:pPr eaLnBrk="1" hangingPunct="1">
              <a:buClrTx/>
              <a:buSzTx/>
              <a:buFontTx/>
              <a:buNone/>
            </a:pPr>
            <a:r>
              <a:rPr lang="zh-CN" altLang="en-US" sz="2400" b="1" dirty="0">
                <a:ea typeface="微软雅黑" panose="020B0503020204020204" pitchFamily="34" charset="-122"/>
              </a:rPr>
              <a:t>官网下载地址</a:t>
            </a:r>
          </a:p>
        </p:txBody>
      </p:sp>
      <p:sp>
        <p:nvSpPr>
          <p:cNvPr id="157727" name="Rectangle 31"/>
          <p:cNvSpPr/>
          <p:nvPr/>
        </p:nvSpPr>
        <p:spPr>
          <a:xfrm>
            <a:off x="741363" y="3087688"/>
            <a:ext cx="7032625" cy="1477962"/>
          </a:xfrm>
          <a:prstGeom prst="rect">
            <a:avLst/>
          </a:prstGeom>
          <a:noFill/>
          <a:ln w="9525">
            <a:noFill/>
          </a:ln>
        </p:spPr>
        <p:txBody>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342900" lvl="0" indent="-342900" eaLnBrk="1" hangingPunct="1">
              <a:buNone/>
            </a:pPr>
            <a:r>
              <a:rPr lang="en-US" altLang="zh-CN" sz="2400" b="1" dirty="0">
                <a:solidFill>
                  <a:srgbClr val="FF0000"/>
                </a:solidFill>
              </a:rPr>
              <a:t>Java JDK</a:t>
            </a:r>
            <a:r>
              <a:rPr lang="zh-CN" altLang="en-US" sz="2400" b="1" dirty="0">
                <a:solidFill>
                  <a:srgbClr val="FF0000"/>
                </a:solidFill>
              </a:rPr>
              <a:t>：</a:t>
            </a:r>
            <a:r>
              <a:rPr lang="en-US" altLang="zh-CN" sz="2400" b="1" dirty="0">
                <a:hlinkClick r:id="rId2"/>
              </a:rPr>
              <a:t>http://java.sun.com</a:t>
            </a:r>
            <a:r>
              <a:rPr lang="en-US" altLang="zh-CN" sz="2400" dirty="0"/>
              <a:t> </a:t>
            </a:r>
          </a:p>
          <a:p>
            <a:pPr marL="342900" lvl="0" indent="-342900" eaLnBrk="1" hangingPunct="1">
              <a:buNone/>
            </a:pPr>
            <a:r>
              <a:rPr lang="en-US" altLang="zh-CN" sz="2400" b="1" dirty="0">
                <a:solidFill>
                  <a:srgbClr val="FF0000"/>
                </a:solidFill>
              </a:rPr>
              <a:t>Android SDK</a:t>
            </a:r>
            <a:r>
              <a:rPr lang="zh-CN" altLang="en-US" sz="2400" b="1" dirty="0">
                <a:solidFill>
                  <a:srgbClr val="FF0000"/>
                </a:solidFill>
              </a:rPr>
              <a:t>、</a:t>
            </a:r>
            <a:r>
              <a:rPr lang="en-US" altLang="zh-CN" sz="2400" b="1" dirty="0">
                <a:solidFill>
                  <a:srgbClr val="FF0000"/>
                </a:solidFill>
              </a:rPr>
              <a:t>Android Studio</a:t>
            </a:r>
            <a:r>
              <a:rPr lang="zh-CN" altLang="en-US" sz="2400" b="1" dirty="0">
                <a:solidFill>
                  <a:srgbClr val="FF0000"/>
                </a:solidFill>
              </a:rPr>
              <a:t>：</a:t>
            </a:r>
            <a:r>
              <a:rPr lang="en-US" altLang="zh-CN" sz="2400" dirty="0">
                <a:hlinkClick r:id="rId3"/>
              </a:rPr>
              <a:t>http://developer.android.com/sdk/index.html</a:t>
            </a:r>
            <a:r>
              <a:rPr lang="en-US" altLang="zh-CN" sz="2400" dirty="0"/>
              <a:t> </a:t>
            </a:r>
          </a:p>
        </p:txBody>
      </p:sp>
      <p:sp>
        <p:nvSpPr>
          <p:cNvPr id="20485" name="Rectangle 3"/>
          <p:cNvSpPr txBox="1"/>
          <p:nvPr/>
        </p:nvSpPr>
        <p:spPr>
          <a:xfrm>
            <a:off x="152400" y="5029200"/>
            <a:ext cx="8991600" cy="1135063"/>
          </a:xfrm>
          <a:prstGeom prst="rect">
            <a:avLst/>
          </a:prstGeom>
          <a:noFill/>
          <a:ln w="9525">
            <a:noFill/>
          </a:ln>
        </p:spPr>
        <p:txBody>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342900" lvl="0" indent="-342900" eaLnBrk="1" hangingPunct="1">
              <a:buNone/>
            </a:pPr>
            <a:r>
              <a:rPr lang="zh-CN" altLang="en-US" sz="2400" b="1" dirty="0">
                <a:solidFill>
                  <a:srgbClr val="FF0000"/>
                </a:solidFill>
                <a:latin typeface="微软雅黑" panose="020B0503020204020204" pitchFamily="34" charset="-122"/>
                <a:ea typeface="微软雅黑" panose="020B0503020204020204" pitchFamily="34" charset="-122"/>
              </a:rPr>
              <a:t>注意</a:t>
            </a:r>
            <a:r>
              <a:rPr lang="zh-CN" altLang="en-US" sz="2400" b="1" dirty="0">
                <a:solidFill>
                  <a:srgbClr val="040014"/>
                </a:solidFill>
                <a:latin typeface="微软雅黑" panose="020B0503020204020204" pitchFamily="34" charset="-122"/>
                <a:ea typeface="微软雅黑" panose="020B0503020204020204" pitchFamily="34" charset="-122"/>
              </a:rPr>
              <a:t>：</a:t>
            </a:r>
            <a:r>
              <a:rPr lang="zh-CN" altLang="en-US" sz="2400" dirty="0">
                <a:solidFill>
                  <a:srgbClr val="040014"/>
                </a:solidFill>
                <a:latin typeface="微软雅黑" panose="020B0503020204020204" pitchFamily="34" charset="-122"/>
                <a:ea typeface="微软雅黑" panose="020B0503020204020204" pitchFamily="34" charset="-122"/>
              </a:rPr>
              <a:t>由于某些原因，谷歌官网在国内访问受限，推荐下载网址：</a:t>
            </a:r>
            <a:endParaRPr lang="en-US" altLang="zh-CN" sz="2400" dirty="0">
              <a:solidFill>
                <a:srgbClr val="040014"/>
              </a:solidFill>
              <a:latin typeface="微软雅黑" panose="020B0503020204020204" pitchFamily="34" charset="-122"/>
              <a:ea typeface="微软雅黑" panose="020B0503020204020204" pitchFamily="34" charset="-122"/>
            </a:endParaRPr>
          </a:p>
          <a:p>
            <a:pPr marL="342900" lvl="0" indent="-342900" eaLnBrk="1" hangingPunct="1">
              <a:buNone/>
            </a:pPr>
            <a:r>
              <a:rPr lang="en-US" altLang="zh-CN" sz="2400" dirty="0">
                <a:solidFill>
                  <a:srgbClr val="040014"/>
                </a:solidFill>
                <a:latin typeface="微软雅黑" panose="020B0503020204020204" pitchFamily="34" charset="-122"/>
                <a:ea typeface="微软雅黑" panose="020B0503020204020204" pitchFamily="34" charset="-122"/>
              </a:rPr>
              <a:t>          </a:t>
            </a:r>
            <a:r>
              <a:rPr lang="en-US" altLang="zh-CN" sz="2400" dirty="0">
                <a:solidFill>
                  <a:srgbClr val="040014"/>
                </a:solidFill>
                <a:latin typeface="微软雅黑" panose="020B0503020204020204" pitchFamily="34" charset="-122"/>
                <a:ea typeface="微软雅黑" panose="020B0503020204020204" pitchFamily="34" charset="-122"/>
                <a:hlinkClick r:id="rId4"/>
              </a:rPr>
              <a:t>http://www.androiddevtools.cn/</a:t>
            </a:r>
            <a:endParaRPr lang="en-US" altLang="zh-CN" sz="2400" dirty="0">
              <a:solidFill>
                <a:srgbClr val="040014"/>
              </a:solidFill>
              <a:latin typeface="微软雅黑" panose="020B0503020204020204" pitchFamily="34" charset="-122"/>
              <a:ea typeface="微软雅黑" panose="020B0503020204020204" pitchFamily="34" charset="-122"/>
            </a:endParaRPr>
          </a:p>
          <a:p>
            <a:pPr marL="342900" lvl="0" indent="-342900" eaLnBrk="1" hangingPunct="1">
              <a:buNone/>
            </a:pPr>
            <a:endParaRPr lang="en-US" altLang="zh-CN" sz="2400" dirty="0">
              <a:solidFill>
                <a:srgbClr val="040014"/>
              </a:solidFill>
              <a:latin typeface="微软雅黑" panose="020B0503020204020204" pitchFamily="34" charset="-122"/>
              <a:ea typeface="微软雅黑" panose="020B0503020204020204" pitchFamily="34" charset="-122"/>
            </a:endParaRPr>
          </a:p>
        </p:txBody>
      </p:sp>
      <p:sp>
        <p:nvSpPr>
          <p:cNvPr id="33798" name="Rectangle 2"/>
          <p:cNvSpPr txBox="1"/>
          <p:nvPr/>
        </p:nvSpPr>
        <p:spPr>
          <a:xfrm>
            <a:off x="228600" y="228600"/>
            <a:ext cx="5334000" cy="868363"/>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spcBef>
                <a:spcPct val="0"/>
              </a:spcBef>
              <a:buNone/>
            </a:pPr>
            <a:r>
              <a:rPr lang="en-US" altLang="zh-CN" b="1" dirty="0">
                <a:solidFill>
                  <a:srgbClr val="FFFFFF"/>
                </a:solidFill>
                <a:latin typeface="微软雅黑" panose="020B0503020204020204" pitchFamily="34" charset="-122"/>
                <a:ea typeface="微软雅黑" panose="020B0503020204020204" pitchFamily="34" charset="-122"/>
              </a:rPr>
              <a:t>1.2 </a:t>
            </a:r>
            <a:r>
              <a:rPr lang="zh-CN" altLang="en-US" b="1" dirty="0">
                <a:solidFill>
                  <a:srgbClr val="FFFFFF"/>
                </a:solidFill>
                <a:latin typeface="微软雅黑" panose="020B0503020204020204" pitchFamily="34" charset="-122"/>
                <a:ea typeface="微软雅黑" panose="020B0503020204020204" pitchFamily="34" charset="-122"/>
              </a:rPr>
              <a:t>搭建</a:t>
            </a:r>
            <a:r>
              <a:rPr lang="en-US" altLang="zh-CN" b="1" dirty="0">
                <a:solidFill>
                  <a:srgbClr val="FFFFFF"/>
                </a:solidFill>
                <a:latin typeface="微软雅黑" panose="020B0503020204020204" pitchFamily="34" charset="-122"/>
                <a:ea typeface="微软雅黑" panose="020B0503020204020204" pitchFamily="34" charset="-122"/>
              </a:rPr>
              <a:t>Android</a:t>
            </a:r>
            <a:r>
              <a:rPr lang="zh-CN" altLang="en-US" b="1" dirty="0">
                <a:solidFill>
                  <a:srgbClr val="FFFFFF"/>
                </a:solidFill>
                <a:latin typeface="微软雅黑" panose="020B0503020204020204" pitchFamily="34" charset="-122"/>
                <a:ea typeface="微软雅黑" panose="020B0503020204020204" pitchFamily="34" charset="-122"/>
              </a:rPr>
              <a:t>开发环境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57727"/>
                                        </p:tgtEl>
                                        <p:attrNameLst>
                                          <p:attrName>style.visibility</p:attrName>
                                        </p:attrNameLst>
                                      </p:cBhvr>
                                      <p:to>
                                        <p:strVal val="visible"/>
                                      </p:to>
                                    </p:set>
                                    <p:anim calcmode="lin" valueType="num">
                                      <p:cBhvr>
                                        <p:cTn id="7" dur="1000" fill="hold"/>
                                        <p:tgtEl>
                                          <p:spTgt spid="157727"/>
                                        </p:tgtEl>
                                        <p:attrNameLst>
                                          <p:attrName>ppt_x</p:attrName>
                                        </p:attrNameLst>
                                      </p:cBhvr>
                                      <p:tavLst>
                                        <p:tav tm="0">
                                          <p:val>
                                            <p:strVal val="#ppt_x-.2"/>
                                          </p:val>
                                        </p:tav>
                                        <p:tav tm="100000">
                                          <p:val>
                                            <p:strVal val="#ppt_x"/>
                                          </p:val>
                                        </p:tav>
                                      </p:tavLst>
                                    </p:anim>
                                    <p:anim calcmode="lin" valueType="num">
                                      <p:cBhvr>
                                        <p:cTn id="8" dur="1000" fill="hold"/>
                                        <p:tgtEl>
                                          <p:spTgt spid="157727"/>
                                        </p:tgtEl>
                                        <p:attrNameLst>
                                          <p:attrName>ppt_y</p:attrName>
                                        </p:attrNameLst>
                                      </p:cBhvr>
                                      <p:tavLst>
                                        <p:tav tm="0">
                                          <p:val>
                                            <p:strVal val="#ppt_y"/>
                                          </p:val>
                                        </p:tav>
                                        <p:tav tm="100000">
                                          <p:val>
                                            <p:strVal val="#ppt_y"/>
                                          </p:val>
                                        </p:tav>
                                      </p:tavLst>
                                    </p:anim>
                                    <p:animEffect transition="in" filter="wipe(right)" prLst="gradientSize: 0.1">
                                      <p:cBhvr>
                                        <p:cTn id="9" dur="1000"/>
                                        <p:tgtEl>
                                          <p:spTgt spid="157727"/>
                                        </p:tgtEl>
                                      </p:cBhvr>
                                    </p:animEffect>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0485"/>
                                        </p:tgtEl>
                                        <p:attrNameLst>
                                          <p:attrName>style.visibility</p:attrName>
                                        </p:attrNameLst>
                                      </p:cBhvr>
                                      <p:to>
                                        <p:strVal val="visible"/>
                                      </p:to>
                                    </p:set>
                                    <p:animEffect transition="in" filter="fade">
                                      <p:cBhvr>
                                        <p:cTn id="13" dur="1000"/>
                                        <p:tgtEl>
                                          <p:spTgt spid="20485"/>
                                        </p:tgtEl>
                                      </p:cBhvr>
                                    </p:animEffect>
                                    <p:anim calcmode="lin" valueType="num">
                                      <p:cBhvr>
                                        <p:cTn id="14" dur="1000" fill="hold"/>
                                        <p:tgtEl>
                                          <p:spTgt spid="20485"/>
                                        </p:tgtEl>
                                        <p:attrNameLst>
                                          <p:attrName>ppt_x</p:attrName>
                                        </p:attrNameLst>
                                      </p:cBhvr>
                                      <p:tavLst>
                                        <p:tav tm="0">
                                          <p:val>
                                            <p:strVal val="#ppt_x"/>
                                          </p:val>
                                        </p:tav>
                                        <p:tav tm="100000">
                                          <p:val>
                                            <p:strVal val="#ppt_x"/>
                                          </p:val>
                                        </p:tav>
                                      </p:tavLst>
                                    </p:anim>
                                    <p:anim calcmode="lin" valueType="num">
                                      <p:cBhvr>
                                        <p:cTn id="15" dur="1000" fill="hold"/>
                                        <p:tgtEl>
                                          <p:spTgt spid="204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27" grpId="0"/>
      <p:bldP spid="2048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p:cNvSpPr/>
          <p:nvPr/>
        </p:nvSpPr>
        <p:spPr>
          <a:xfrm>
            <a:off x="304800" y="1447800"/>
            <a:ext cx="5943600" cy="45720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342900" lvl="0" indent="-342900" algn="ctr" eaLnBrk="1" hangingPunct="1">
              <a:buNone/>
            </a:pPr>
            <a:r>
              <a:rPr lang="en-US" altLang="zh-CN" sz="2400" b="1" dirty="0">
                <a:solidFill>
                  <a:schemeClr val="tx2"/>
                </a:solidFill>
              </a:rPr>
              <a:t>ndroid</a:t>
            </a:r>
            <a:r>
              <a:rPr lang="zh-CN" altLang="en-US" sz="2400" b="1" dirty="0">
                <a:solidFill>
                  <a:schemeClr val="tx2"/>
                </a:solidFill>
              </a:rPr>
              <a:t>开发环境搭建的流程与主要步骤</a:t>
            </a:r>
            <a:r>
              <a:rPr lang="zh-CN" altLang="en-US" sz="2400" dirty="0">
                <a:solidFill>
                  <a:schemeClr val="tx2"/>
                </a:solidFill>
              </a:rPr>
              <a:t> </a:t>
            </a:r>
          </a:p>
        </p:txBody>
      </p:sp>
      <p:sp>
        <p:nvSpPr>
          <p:cNvPr id="34819" name="TextBox 2"/>
          <p:cNvSpPr txBox="1"/>
          <p:nvPr/>
        </p:nvSpPr>
        <p:spPr>
          <a:xfrm>
            <a:off x="228600" y="1447800"/>
            <a:ext cx="381000" cy="457200"/>
          </a:xfrm>
          <a:prstGeom prst="rect">
            <a:avLst/>
          </a:prstGeom>
          <a:solidFill>
            <a:srgbClr val="FF9900"/>
          </a:solidFill>
          <a:ln w="9525">
            <a:noFill/>
          </a:ln>
        </p:spPr>
        <p:txBody>
          <a:bodyPr>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spcBef>
                <a:spcPct val="0"/>
              </a:spcBef>
              <a:buNone/>
            </a:pPr>
            <a:r>
              <a:rPr lang="en-US" altLang="zh-CN" sz="2400" b="1" dirty="0">
                <a:solidFill>
                  <a:schemeClr val="bg1"/>
                </a:solidFill>
                <a:latin typeface="Arial Unicode MS" panose="020B0604020202020204" pitchFamily="34" charset="-122"/>
                <a:ea typeface="Arial Unicode MS" panose="020B0604020202020204" pitchFamily="34" charset="-122"/>
              </a:rPr>
              <a:t>A</a:t>
            </a:r>
          </a:p>
        </p:txBody>
      </p:sp>
      <p:graphicFrame>
        <p:nvGraphicFramePr>
          <p:cNvPr id="34820" name="对象 2"/>
          <p:cNvGraphicFramePr>
            <a:graphicFrameLocks noChangeAspect="1"/>
          </p:cNvGraphicFramePr>
          <p:nvPr/>
        </p:nvGraphicFramePr>
        <p:xfrm>
          <a:off x="304800" y="2362200"/>
          <a:ext cx="8556625" cy="3581400"/>
        </p:xfrm>
        <a:graphic>
          <a:graphicData uri="http://schemas.openxmlformats.org/presentationml/2006/ole">
            <mc:AlternateContent xmlns:mc="http://schemas.openxmlformats.org/markup-compatibility/2006">
              <mc:Choice xmlns:v="urn:schemas-microsoft-com:vml" Requires="v">
                <p:oleObj spid="_x0000_s3079" r:id="rId3" imgW="7416800" imgH="4559300" progId="Visio.Drawing.11">
                  <p:embed/>
                </p:oleObj>
              </mc:Choice>
              <mc:Fallback>
                <p:oleObj r:id="rId3" imgW="7416800" imgH="4559300" progId="Visio.Drawing.11">
                  <p:embed/>
                  <p:pic>
                    <p:nvPicPr>
                      <p:cNvPr id="0" name="图片 3075"/>
                      <p:cNvPicPr/>
                      <p:nvPr/>
                    </p:nvPicPr>
                    <p:blipFill>
                      <a:blip r:embed="rId4"/>
                      <a:stretch>
                        <a:fillRect/>
                      </a:stretch>
                    </p:blipFill>
                    <p:spPr>
                      <a:xfrm>
                        <a:off x="304800" y="2362200"/>
                        <a:ext cx="8556625" cy="3581400"/>
                      </a:xfrm>
                      <a:prstGeom prst="rect">
                        <a:avLst/>
                      </a:prstGeom>
                      <a:noFill/>
                      <a:ln w="38100">
                        <a:noFill/>
                        <a:miter/>
                      </a:ln>
                    </p:spPr>
                  </p:pic>
                </p:oleObj>
              </mc:Fallback>
            </mc:AlternateContent>
          </a:graphicData>
        </a:graphic>
      </p:graphicFrame>
      <p:sp>
        <p:nvSpPr>
          <p:cNvPr id="34821" name="Rectangle 2"/>
          <p:cNvSpPr>
            <a:spLocks noGrp="1"/>
          </p:cNvSpPr>
          <p:nvPr>
            <p:ph type="title"/>
          </p:nvPr>
        </p:nvSpPr>
        <p:spPr>
          <a:xfrm>
            <a:off x="228600" y="228600"/>
            <a:ext cx="5334000" cy="868363"/>
          </a:xfrm>
          <a:ln/>
        </p:spPr>
        <p:txBody>
          <a:bodyPr vert="horz" wrap="square" lIns="91440" tIns="45720" rIns="91440" bIns="45720" anchor="ctr" anchorCtr="0"/>
          <a:lstStyle/>
          <a:p>
            <a:pPr eaLnBrk="1" hangingPunct="1"/>
            <a:r>
              <a:rPr lang="en-US" altLang="zh-CN" sz="3200" dirty="0">
                <a:latin typeface="微软雅黑" panose="020B0503020204020204" pitchFamily="34" charset="-122"/>
                <a:ea typeface="微软雅黑" panose="020B0503020204020204" pitchFamily="34" charset="-122"/>
              </a:rPr>
              <a:t>1.2 </a:t>
            </a:r>
            <a:r>
              <a:rPr lang="zh-CN" altLang="en-US" sz="3200" dirty="0">
                <a:latin typeface="微软雅黑" panose="020B0503020204020204" pitchFamily="34" charset="-122"/>
                <a:ea typeface="微软雅黑" panose="020B0503020204020204" pitchFamily="34" charset="-122"/>
              </a:rPr>
              <a:t>搭建</a:t>
            </a:r>
            <a:r>
              <a:rPr lang="en-US" altLang="zh-CN" sz="3200" dirty="0">
                <a:latin typeface="微软雅黑" panose="020B0503020204020204" pitchFamily="34" charset="-122"/>
                <a:ea typeface="微软雅黑" panose="020B0503020204020204" pitchFamily="34" charset="-122"/>
              </a:rPr>
              <a:t>Android</a:t>
            </a:r>
            <a:r>
              <a:rPr lang="zh-CN" altLang="en-US" sz="3200" dirty="0">
                <a:latin typeface="微软雅黑" panose="020B0503020204020204" pitchFamily="34" charset="-122"/>
                <a:ea typeface="微软雅黑" panose="020B0503020204020204" pitchFamily="34" charset="-122"/>
              </a:rPr>
              <a:t>开发环境</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2"/>
          <p:cNvSpPr/>
          <p:nvPr/>
        </p:nvSpPr>
        <p:spPr>
          <a:xfrm>
            <a:off x="152400" y="1295400"/>
            <a:ext cx="3886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342900" lvl="0" indent="-342900" eaLnBrk="1" hangingPunct="1">
              <a:buNone/>
            </a:pPr>
            <a:r>
              <a:rPr lang="en-US" altLang="zh-CN" sz="2400" b="1" dirty="0">
                <a:solidFill>
                  <a:srgbClr val="2500C4"/>
                </a:solidFill>
                <a:latin typeface="微软雅黑" panose="020B0503020204020204" pitchFamily="34" charset="-122"/>
                <a:ea typeface="微软雅黑" panose="020B0503020204020204" pitchFamily="34" charset="-122"/>
              </a:rPr>
              <a:t>1. JDK1.8 </a:t>
            </a:r>
            <a:r>
              <a:rPr lang="zh-CN" altLang="en-US" sz="2400" b="1" dirty="0">
                <a:solidFill>
                  <a:srgbClr val="2500C4"/>
                </a:solidFill>
                <a:latin typeface="微软雅黑" panose="020B0503020204020204" pitchFamily="34" charset="-122"/>
                <a:ea typeface="微软雅黑" panose="020B0503020204020204" pitchFamily="34" charset="-122"/>
              </a:rPr>
              <a:t>程序的安装</a:t>
            </a:r>
          </a:p>
        </p:txBody>
      </p:sp>
      <p:sp>
        <p:nvSpPr>
          <p:cNvPr id="35843" name="Rectangle 29"/>
          <p:cNvSpPr/>
          <p:nvPr/>
        </p:nvSpPr>
        <p:spPr>
          <a:xfrm>
            <a:off x="76200" y="220980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113701" name="Rectangle 34"/>
          <p:cNvSpPr/>
          <p:nvPr/>
        </p:nvSpPr>
        <p:spPr>
          <a:xfrm>
            <a:off x="228600" y="5848350"/>
            <a:ext cx="8686800" cy="40005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spcBef>
                <a:spcPct val="0"/>
              </a:spcBef>
              <a:buNone/>
            </a:pPr>
            <a:r>
              <a:rPr lang="zh-CN" altLang="en-US" sz="2000" b="1" dirty="0">
                <a:solidFill>
                  <a:srgbClr val="FF0000"/>
                </a:solidFill>
              </a:rPr>
              <a:t>提示：</a:t>
            </a:r>
            <a:r>
              <a:rPr lang="zh-CN" altLang="en-US" sz="2000" b="1" dirty="0">
                <a:solidFill>
                  <a:srgbClr val="2500C4"/>
                </a:solidFill>
              </a:rPr>
              <a:t>安装目录可任意设置，建议选择的安装目录最好不要包含中文和空格</a:t>
            </a:r>
            <a:r>
              <a:rPr lang="zh-CN" altLang="en-US" sz="2000" dirty="0">
                <a:solidFill>
                  <a:srgbClr val="2500C4"/>
                </a:solidFill>
              </a:rPr>
              <a:t> </a:t>
            </a:r>
          </a:p>
        </p:txBody>
      </p:sp>
      <p:pic>
        <p:nvPicPr>
          <p:cNvPr id="35845" name="图片 2"/>
          <p:cNvPicPr>
            <a:picLocks noChangeAspect="1"/>
          </p:cNvPicPr>
          <p:nvPr/>
        </p:nvPicPr>
        <p:blipFill>
          <a:blip r:embed="rId2"/>
          <a:stretch>
            <a:fillRect/>
          </a:stretch>
        </p:blipFill>
        <p:spPr>
          <a:xfrm>
            <a:off x="4495800" y="2084388"/>
            <a:ext cx="4581525" cy="3478212"/>
          </a:xfrm>
          <a:prstGeom prst="rect">
            <a:avLst/>
          </a:prstGeom>
          <a:noFill/>
          <a:ln w="9525">
            <a:noFill/>
          </a:ln>
        </p:spPr>
      </p:pic>
      <p:pic>
        <p:nvPicPr>
          <p:cNvPr id="35846" name="图片 5"/>
          <p:cNvPicPr>
            <a:picLocks noChangeAspect="1"/>
          </p:cNvPicPr>
          <p:nvPr/>
        </p:nvPicPr>
        <p:blipFill>
          <a:blip r:embed="rId3"/>
          <a:stretch>
            <a:fillRect/>
          </a:stretch>
        </p:blipFill>
        <p:spPr>
          <a:xfrm>
            <a:off x="0" y="2098675"/>
            <a:ext cx="4505325" cy="3429000"/>
          </a:xfrm>
          <a:prstGeom prst="rect">
            <a:avLst/>
          </a:prstGeom>
          <a:noFill/>
          <a:ln w="9525">
            <a:noFill/>
          </a:ln>
        </p:spPr>
      </p:pic>
      <p:sp>
        <p:nvSpPr>
          <p:cNvPr id="35847" name="Rectangle 2"/>
          <p:cNvSpPr>
            <a:spLocks noGrp="1"/>
          </p:cNvSpPr>
          <p:nvPr>
            <p:ph type="title"/>
          </p:nvPr>
        </p:nvSpPr>
        <p:spPr>
          <a:xfrm>
            <a:off x="228600" y="228600"/>
            <a:ext cx="5334000" cy="868363"/>
          </a:xfrm>
          <a:ln/>
        </p:spPr>
        <p:txBody>
          <a:bodyPr vert="horz" wrap="square" lIns="91440" tIns="45720" rIns="91440" bIns="45720" anchor="ctr" anchorCtr="0"/>
          <a:lstStyle/>
          <a:p>
            <a:pPr eaLnBrk="1" hangingPunct="1"/>
            <a:r>
              <a:rPr lang="en-US" altLang="zh-CN" sz="3200" dirty="0">
                <a:latin typeface="微软雅黑" panose="020B0503020204020204" pitchFamily="34" charset="-122"/>
                <a:ea typeface="微软雅黑" panose="020B0503020204020204" pitchFamily="34" charset="-122"/>
              </a:rPr>
              <a:t>1.2 </a:t>
            </a:r>
            <a:r>
              <a:rPr lang="zh-CN" altLang="en-US" sz="3200" dirty="0">
                <a:latin typeface="微软雅黑" panose="020B0503020204020204" pitchFamily="34" charset="-122"/>
                <a:ea typeface="微软雅黑" panose="020B0503020204020204" pitchFamily="34" charset="-122"/>
              </a:rPr>
              <a:t>搭建</a:t>
            </a:r>
            <a:r>
              <a:rPr lang="en-US" altLang="zh-CN" sz="3200" dirty="0">
                <a:latin typeface="微软雅黑" panose="020B0503020204020204" pitchFamily="34" charset="-122"/>
                <a:ea typeface="微软雅黑" panose="020B0503020204020204" pitchFamily="34" charset="-122"/>
              </a:rPr>
              <a:t>Android</a:t>
            </a:r>
            <a:r>
              <a:rPr lang="zh-CN" altLang="en-US" sz="3200" dirty="0">
                <a:latin typeface="微软雅黑" panose="020B0503020204020204" pitchFamily="34" charset="-122"/>
                <a:ea typeface="微软雅黑" panose="020B0503020204020204" pitchFamily="34" charset="-122"/>
              </a:rPr>
              <a:t>开发环境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13701"/>
                                        </p:tgtEl>
                                        <p:attrNameLst>
                                          <p:attrName>style.visibility</p:attrName>
                                        </p:attrNameLst>
                                      </p:cBhvr>
                                      <p:to>
                                        <p:strVal val="visible"/>
                                      </p:to>
                                    </p:set>
                                    <p:animEffect transition="in" filter="strips(downRight)">
                                      <p:cBhvr>
                                        <p:cTn id="7" dur="500"/>
                                        <p:tgtEl>
                                          <p:spTgt spid="113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70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25" name="Rectangle 37"/>
          <p:cNvSpPr/>
          <p:nvPr/>
        </p:nvSpPr>
        <p:spPr>
          <a:xfrm>
            <a:off x="5257800" y="5029200"/>
            <a:ext cx="2514600" cy="10064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spcBef>
                <a:spcPct val="0"/>
              </a:spcBef>
              <a:buNone/>
            </a:pPr>
            <a:r>
              <a:rPr lang="zh-CN" altLang="en-US" sz="2000" b="1" dirty="0">
                <a:solidFill>
                  <a:srgbClr val="FF0000"/>
                </a:solidFill>
                <a:ea typeface="微软雅黑" panose="020B0503020204020204" pitchFamily="34" charset="-122"/>
              </a:rPr>
              <a:t>点表示</a:t>
            </a:r>
            <a:r>
              <a:rPr lang="zh-CN" altLang="en-US" sz="2000" dirty="0">
                <a:solidFill>
                  <a:srgbClr val="2500C4"/>
                </a:solidFill>
                <a:ea typeface="微软雅黑" panose="020B0503020204020204" pitchFamily="34" charset="-122"/>
              </a:rPr>
              <a:t>当前目录</a:t>
            </a:r>
            <a:r>
              <a:rPr lang="zh-CN" altLang="en-US" sz="2000" dirty="0">
                <a:solidFill>
                  <a:srgbClr val="FF0000"/>
                </a:solidFill>
                <a:ea typeface="微软雅黑" panose="020B0503020204020204" pitchFamily="34" charset="-122"/>
              </a:rPr>
              <a:t>，</a:t>
            </a:r>
            <a:r>
              <a:rPr lang="zh-CN" altLang="en-US" sz="2000" b="1" dirty="0">
                <a:solidFill>
                  <a:srgbClr val="FF0000"/>
                </a:solidFill>
                <a:ea typeface="微软雅黑" panose="020B0503020204020204" pitchFamily="34" charset="-122"/>
              </a:rPr>
              <a:t>分号表示</a:t>
            </a:r>
            <a:r>
              <a:rPr lang="zh-CN" altLang="en-US" sz="2000" dirty="0">
                <a:solidFill>
                  <a:srgbClr val="2500C4"/>
                </a:solidFill>
                <a:ea typeface="微软雅黑" panose="020B0503020204020204" pitchFamily="34" charset="-122"/>
              </a:rPr>
              <a:t>多个路径之间的分隔符</a:t>
            </a:r>
            <a:r>
              <a:rPr lang="zh-CN" altLang="en-US" sz="2000" dirty="0">
                <a:solidFill>
                  <a:srgbClr val="FF0000"/>
                </a:solidFill>
                <a:ea typeface="微软雅黑" panose="020B0503020204020204" pitchFamily="34" charset="-122"/>
              </a:rPr>
              <a:t>。</a:t>
            </a:r>
            <a:r>
              <a:rPr lang="zh-CN" altLang="en-US" sz="2000" dirty="0">
                <a:solidFill>
                  <a:srgbClr val="FF0000"/>
                </a:solidFill>
              </a:rPr>
              <a:t> </a:t>
            </a:r>
          </a:p>
        </p:txBody>
      </p:sp>
      <p:sp>
        <p:nvSpPr>
          <p:cNvPr id="118826" name="Rectangle 35"/>
          <p:cNvSpPr/>
          <p:nvPr/>
        </p:nvSpPr>
        <p:spPr>
          <a:xfrm>
            <a:off x="5364163" y="2057400"/>
            <a:ext cx="3168650" cy="7016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spcBef>
                <a:spcPct val="0"/>
              </a:spcBef>
              <a:buNone/>
            </a:pPr>
            <a:r>
              <a:rPr lang="zh-CN" altLang="en-US" sz="2000" b="1" dirty="0">
                <a:solidFill>
                  <a:srgbClr val="FF0000"/>
                </a:solidFill>
                <a:latin typeface="微软雅黑" panose="020B0503020204020204" pitchFamily="34" charset="-122"/>
                <a:ea typeface="微软雅黑" panose="020B0503020204020204" pitchFamily="34" charset="-122"/>
              </a:rPr>
              <a:t>注意：</a:t>
            </a:r>
            <a:r>
              <a:rPr lang="en-US" altLang="zh-CN" sz="2000" dirty="0">
                <a:latin typeface="微软雅黑" panose="020B0503020204020204" pitchFamily="34" charset="-122"/>
                <a:ea typeface="微软雅黑" panose="020B0503020204020204" pitchFamily="34" charset="-122"/>
              </a:rPr>
              <a:t>JAVA_HOME</a:t>
            </a:r>
            <a:r>
              <a:rPr lang="zh-CN" altLang="en-US" sz="2000" dirty="0">
                <a:latin typeface="微软雅黑" panose="020B0503020204020204" pitchFamily="34" charset="-122"/>
                <a:ea typeface="微软雅黑" panose="020B0503020204020204" pitchFamily="34" charset="-122"/>
              </a:rPr>
              <a:t>的变量值中</a:t>
            </a:r>
            <a:r>
              <a:rPr lang="zh-CN" altLang="en-US" sz="2000" b="1" dirty="0">
                <a:solidFill>
                  <a:srgbClr val="0000CC"/>
                </a:solidFill>
                <a:latin typeface="微软雅黑" panose="020B0503020204020204" pitchFamily="34" charset="-122"/>
                <a:ea typeface="微软雅黑" panose="020B0503020204020204" pitchFamily="34" charset="-122"/>
              </a:rPr>
              <a:t>不需要任何符号</a:t>
            </a:r>
            <a:r>
              <a:rPr lang="zh-CN" altLang="en-US" sz="2000" dirty="0">
                <a:solidFill>
                  <a:schemeClr val="tx2"/>
                </a:solidFill>
                <a:latin typeface="微软雅黑" panose="020B0503020204020204" pitchFamily="34" charset="-122"/>
                <a:ea typeface="微软雅黑" panose="020B0503020204020204" pitchFamily="34" charset="-122"/>
              </a:rPr>
              <a:t> 。</a:t>
            </a:r>
          </a:p>
        </p:txBody>
      </p:sp>
      <p:sp>
        <p:nvSpPr>
          <p:cNvPr id="118827" name="Rectangle 36"/>
          <p:cNvSpPr/>
          <p:nvPr/>
        </p:nvSpPr>
        <p:spPr>
          <a:xfrm>
            <a:off x="887413" y="3582988"/>
            <a:ext cx="2971800" cy="10064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spcBef>
                <a:spcPct val="0"/>
              </a:spcBef>
              <a:buNone/>
            </a:pPr>
            <a:r>
              <a:rPr lang="en-US" altLang="zh-CN" sz="2000" b="1" dirty="0">
                <a:solidFill>
                  <a:srgbClr val="FF0000"/>
                </a:solidFill>
                <a:latin typeface="微软雅黑" panose="020B0503020204020204" pitchFamily="34" charset="-122"/>
                <a:ea typeface="微软雅黑" panose="020B0503020204020204" pitchFamily="34" charset="-122"/>
              </a:rPr>
              <a:t>%JAVA_HOME%</a:t>
            </a:r>
            <a:r>
              <a:rPr lang="zh-CN" altLang="en-US" sz="2000" dirty="0">
                <a:solidFill>
                  <a:srgbClr val="040014"/>
                </a:solidFill>
                <a:latin typeface="微软雅黑" panose="020B0503020204020204" pitchFamily="34" charset="-122"/>
                <a:ea typeface="微软雅黑" panose="020B0503020204020204" pitchFamily="34" charset="-122"/>
              </a:rPr>
              <a:t>表示引用</a:t>
            </a:r>
            <a:r>
              <a:rPr lang="en-US" altLang="zh-CN" sz="2000" dirty="0">
                <a:solidFill>
                  <a:srgbClr val="040014"/>
                </a:solidFill>
                <a:latin typeface="微软雅黑" panose="020B0503020204020204" pitchFamily="34" charset="-122"/>
                <a:ea typeface="微软雅黑" panose="020B0503020204020204" pitchFamily="34" charset="-122"/>
              </a:rPr>
              <a:t>JAVA_HOME</a:t>
            </a:r>
            <a:r>
              <a:rPr lang="zh-CN" altLang="en-US" sz="2000" dirty="0">
                <a:solidFill>
                  <a:srgbClr val="040014"/>
                </a:solidFill>
                <a:latin typeface="微软雅黑" panose="020B0503020204020204" pitchFamily="34" charset="-122"/>
                <a:ea typeface="微软雅黑" panose="020B0503020204020204" pitchFamily="34" charset="-122"/>
              </a:rPr>
              <a:t>的值即</a:t>
            </a:r>
            <a:r>
              <a:rPr lang="en-US" altLang="zh-CN" sz="2000" dirty="0">
                <a:solidFill>
                  <a:srgbClr val="040014"/>
                </a:solidFill>
                <a:latin typeface="微软雅黑" panose="020B0503020204020204" pitchFamily="34" charset="-122"/>
                <a:ea typeface="微软雅黑" panose="020B0503020204020204" pitchFamily="34" charset="-122"/>
              </a:rPr>
              <a:t>D:\Java\jdk1.8.0_111</a:t>
            </a:r>
          </a:p>
        </p:txBody>
      </p:sp>
      <p:sp>
        <p:nvSpPr>
          <p:cNvPr id="118829" name="Text Box 45"/>
          <p:cNvSpPr txBox="1"/>
          <p:nvPr/>
        </p:nvSpPr>
        <p:spPr>
          <a:xfrm>
            <a:off x="152400" y="1219200"/>
            <a:ext cx="316071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latinLnBrk="1" hangingPunct="1">
              <a:spcBef>
                <a:spcPct val="0"/>
              </a:spcBef>
              <a:buNone/>
            </a:pPr>
            <a:r>
              <a:rPr lang="en-US" altLang="zh-CN" sz="2400" b="1" dirty="0">
                <a:solidFill>
                  <a:srgbClr val="2500C4"/>
                </a:solidFill>
                <a:latin typeface="微软雅黑" panose="020B0503020204020204" pitchFamily="34" charset="-122"/>
                <a:ea typeface="微软雅黑" panose="020B0503020204020204" pitchFamily="34" charset="-122"/>
              </a:rPr>
              <a:t>2. Java </a:t>
            </a:r>
            <a:r>
              <a:rPr lang="zh-CN" altLang="en-US" sz="2400" b="1" dirty="0">
                <a:solidFill>
                  <a:srgbClr val="2500C4"/>
                </a:solidFill>
                <a:latin typeface="微软雅黑" panose="020B0503020204020204" pitchFamily="34" charset="-122"/>
                <a:ea typeface="微软雅黑" panose="020B0503020204020204" pitchFamily="34" charset="-122"/>
              </a:rPr>
              <a:t>环境变量配置</a:t>
            </a:r>
          </a:p>
        </p:txBody>
      </p:sp>
      <p:graphicFrame>
        <p:nvGraphicFramePr>
          <p:cNvPr id="36870" name="对象 2"/>
          <p:cNvGraphicFramePr>
            <a:graphicFrameLocks noChangeAspect="1"/>
          </p:cNvGraphicFramePr>
          <p:nvPr/>
        </p:nvGraphicFramePr>
        <p:xfrm>
          <a:off x="0" y="1816100"/>
          <a:ext cx="5292725" cy="1612900"/>
        </p:xfrm>
        <a:graphic>
          <a:graphicData uri="http://schemas.openxmlformats.org/presentationml/2006/ole">
            <mc:AlternateContent xmlns:mc="http://schemas.openxmlformats.org/markup-compatibility/2006">
              <mc:Choice xmlns:v="urn:schemas-microsoft-com:vml" Requires="v">
                <p:oleObj spid="_x0000_s4100" r:id="rId3" imgW="4724400" imgH="1447800" progId="Visio.Drawing.11">
                  <p:embed/>
                </p:oleObj>
              </mc:Choice>
              <mc:Fallback>
                <p:oleObj r:id="rId3" imgW="4724400" imgH="1447800" progId="Visio.Drawing.11">
                  <p:embed/>
                  <p:pic>
                    <p:nvPicPr>
                      <p:cNvPr id="0" name="图片 3081"/>
                      <p:cNvPicPr/>
                      <p:nvPr/>
                    </p:nvPicPr>
                    <p:blipFill>
                      <a:blip r:embed="rId4"/>
                      <a:stretch>
                        <a:fillRect/>
                      </a:stretch>
                    </p:blipFill>
                    <p:spPr>
                      <a:xfrm>
                        <a:off x="0" y="1816100"/>
                        <a:ext cx="5292725" cy="1612900"/>
                      </a:xfrm>
                      <a:prstGeom prst="rect">
                        <a:avLst/>
                      </a:prstGeom>
                      <a:noFill/>
                      <a:ln w="38100">
                        <a:noFill/>
                        <a:miter/>
                      </a:ln>
                    </p:spPr>
                  </p:pic>
                </p:oleObj>
              </mc:Fallback>
            </mc:AlternateContent>
          </a:graphicData>
        </a:graphic>
      </p:graphicFrame>
      <p:graphicFrame>
        <p:nvGraphicFramePr>
          <p:cNvPr id="36871" name="对象 4"/>
          <p:cNvGraphicFramePr>
            <a:graphicFrameLocks noChangeAspect="1"/>
          </p:cNvGraphicFramePr>
          <p:nvPr/>
        </p:nvGraphicFramePr>
        <p:xfrm>
          <a:off x="4794250" y="3048000"/>
          <a:ext cx="4197350" cy="1752600"/>
        </p:xfrm>
        <a:graphic>
          <a:graphicData uri="http://schemas.openxmlformats.org/presentationml/2006/ole">
            <mc:AlternateContent xmlns:mc="http://schemas.openxmlformats.org/markup-compatibility/2006">
              <mc:Choice xmlns:v="urn:schemas-microsoft-com:vml" Requires="v">
                <p:oleObj spid="_x0000_s4101" r:id="rId5" imgW="3454400" imgH="1447800" progId="Visio.Drawing.11">
                  <p:embed/>
                </p:oleObj>
              </mc:Choice>
              <mc:Fallback>
                <p:oleObj r:id="rId5" imgW="3454400" imgH="1447800" progId="Visio.Drawing.11">
                  <p:embed/>
                  <p:pic>
                    <p:nvPicPr>
                      <p:cNvPr id="0" name="图片 3079"/>
                      <p:cNvPicPr/>
                      <p:nvPr/>
                    </p:nvPicPr>
                    <p:blipFill>
                      <a:blip r:embed="rId6"/>
                      <a:stretch>
                        <a:fillRect/>
                      </a:stretch>
                    </p:blipFill>
                    <p:spPr>
                      <a:xfrm>
                        <a:off x="4794250" y="3048000"/>
                        <a:ext cx="4197350" cy="1752600"/>
                      </a:xfrm>
                      <a:prstGeom prst="rect">
                        <a:avLst/>
                      </a:prstGeom>
                      <a:noFill/>
                      <a:ln w="38100">
                        <a:noFill/>
                        <a:miter/>
                      </a:ln>
                    </p:spPr>
                  </p:pic>
                </p:oleObj>
              </mc:Fallback>
            </mc:AlternateContent>
          </a:graphicData>
        </a:graphic>
      </p:graphicFrame>
      <p:graphicFrame>
        <p:nvGraphicFramePr>
          <p:cNvPr id="36872" name="对象 6"/>
          <p:cNvGraphicFramePr>
            <a:graphicFrameLocks noChangeAspect="1"/>
          </p:cNvGraphicFramePr>
          <p:nvPr/>
        </p:nvGraphicFramePr>
        <p:xfrm>
          <a:off x="360363" y="4648200"/>
          <a:ext cx="3983037" cy="1717675"/>
        </p:xfrm>
        <a:graphic>
          <a:graphicData uri="http://schemas.openxmlformats.org/presentationml/2006/ole">
            <mc:AlternateContent xmlns:mc="http://schemas.openxmlformats.org/markup-compatibility/2006">
              <mc:Choice xmlns:v="urn:schemas-microsoft-com:vml" Requires="v">
                <p:oleObj spid="_x0000_s4102" r:id="rId7" imgW="3479800" imgH="1511300" progId="Visio.Drawing.11">
                  <p:embed/>
                </p:oleObj>
              </mc:Choice>
              <mc:Fallback>
                <p:oleObj r:id="rId7" imgW="3479800" imgH="1511300" progId="Visio.Drawing.11">
                  <p:embed/>
                  <p:pic>
                    <p:nvPicPr>
                      <p:cNvPr id="0" name="图片 3080"/>
                      <p:cNvPicPr/>
                      <p:nvPr/>
                    </p:nvPicPr>
                    <p:blipFill>
                      <a:blip r:embed="rId8"/>
                      <a:stretch>
                        <a:fillRect/>
                      </a:stretch>
                    </p:blipFill>
                    <p:spPr>
                      <a:xfrm>
                        <a:off x="360363" y="4648200"/>
                        <a:ext cx="3983037" cy="1717675"/>
                      </a:xfrm>
                      <a:prstGeom prst="rect">
                        <a:avLst/>
                      </a:prstGeom>
                      <a:noFill/>
                      <a:ln w="38100">
                        <a:noFill/>
                        <a:miter/>
                      </a:ln>
                    </p:spPr>
                  </p:pic>
                </p:oleObj>
              </mc:Fallback>
            </mc:AlternateContent>
          </a:graphicData>
        </a:graphic>
      </p:graphicFrame>
      <p:sp>
        <p:nvSpPr>
          <p:cNvPr id="36873" name="Rectangle 2"/>
          <p:cNvSpPr>
            <a:spLocks noGrp="1"/>
          </p:cNvSpPr>
          <p:nvPr>
            <p:ph type="title"/>
          </p:nvPr>
        </p:nvSpPr>
        <p:spPr>
          <a:xfrm>
            <a:off x="228600" y="228600"/>
            <a:ext cx="5334000" cy="868363"/>
          </a:xfrm>
          <a:ln/>
        </p:spPr>
        <p:txBody>
          <a:bodyPr vert="horz" wrap="square" lIns="91440" tIns="45720" rIns="91440" bIns="45720" anchor="ctr" anchorCtr="0"/>
          <a:lstStyle/>
          <a:p>
            <a:pPr eaLnBrk="1" hangingPunct="1"/>
            <a:r>
              <a:rPr lang="en-US" altLang="zh-CN" sz="3200" dirty="0">
                <a:latin typeface="微软雅黑" panose="020B0503020204020204" pitchFamily="34" charset="-122"/>
                <a:ea typeface="微软雅黑" panose="020B0503020204020204" pitchFamily="34" charset="-122"/>
              </a:rPr>
              <a:t>1.2 </a:t>
            </a:r>
            <a:r>
              <a:rPr lang="zh-CN" altLang="en-US" sz="3200" dirty="0">
                <a:latin typeface="微软雅黑" panose="020B0503020204020204" pitchFamily="34" charset="-122"/>
                <a:ea typeface="微软雅黑" panose="020B0503020204020204" pitchFamily="34" charset="-122"/>
              </a:rPr>
              <a:t>搭建</a:t>
            </a:r>
            <a:r>
              <a:rPr lang="en-US" altLang="zh-CN" sz="3200" dirty="0">
                <a:latin typeface="微软雅黑" panose="020B0503020204020204" pitchFamily="34" charset="-122"/>
                <a:ea typeface="微软雅黑" panose="020B0503020204020204" pitchFamily="34" charset="-122"/>
              </a:rPr>
              <a:t>Android</a:t>
            </a:r>
            <a:r>
              <a:rPr lang="zh-CN" altLang="en-US" sz="3200" dirty="0">
                <a:latin typeface="微软雅黑" panose="020B0503020204020204" pitchFamily="34" charset="-122"/>
                <a:ea typeface="微软雅黑" panose="020B0503020204020204" pitchFamily="34" charset="-122"/>
              </a:rPr>
              <a:t>开发环境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18829"/>
                                        </p:tgtEl>
                                        <p:attrNameLst>
                                          <p:attrName>style.visibility</p:attrName>
                                        </p:attrNameLst>
                                      </p:cBhvr>
                                      <p:to>
                                        <p:strVal val="visible"/>
                                      </p:to>
                                    </p:set>
                                    <p:animEffect transition="in" filter="strips(downRight)">
                                      <p:cBhvr>
                                        <p:cTn id="7" dur="500"/>
                                        <p:tgtEl>
                                          <p:spTgt spid="118829"/>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118826"/>
                                        </p:tgtEl>
                                        <p:attrNameLst>
                                          <p:attrName>style.visibility</p:attrName>
                                        </p:attrNameLst>
                                      </p:cBhvr>
                                      <p:to>
                                        <p:strVal val="visible"/>
                                      </p:to>
                                    </p:set>
                                    <p:animEffect transition="in" filter="strips(downRight)">
                                      <p:cBhvr>
                                        <p:cTn id="11" dur="500"/>
                                        <p:tgtEl>
                                          <p:spTgt spid="118826"/>
                                        </p:tgtEl>
                                      </p:cBhvr>
                                    </p:animEffect>
                                  </p:childTnLst>
                                </p:cTn>
                              </p:par>
                            </p:childTnLst>
                          </p:cTn>
                        </p:par>
                        <p:par>
                          <p:cTn id="12" fill="hold">
                            <p:stCondLst>
                              <p:cond delay="1000"/>
                            </p:stCondLst>
                            <p:childTnLst>
                              <p:par>
                                <p:cTn id="13" presetID="18" presetClass="entr" presetSubtype="9" fill="hold" grpId="0" nodeType="afterEffect">
                                  <p:stCondLst>
                                    <p:cond delay="0"/>
                                  </p:stCondLst>
                                  <p:childTnLst>
                                    <p:set>
                                      <p:cBhvr>
                                        <p:cTn id="14" dur="1" fill="hold">
                                          <p:stCondLst>
                                            <p:cond delay="0"/>
                                          </p:stCondLst>
                                        </p:cTn>
                                        <p:tgtEl>
                                          <p:spTgt spid="118827"/>
                                        </p:tgtEl>
                                        <p:attrNameLst>
                                          <p:attrName>style.visibility</p:attrName>
                                        </p:attrNameLst>
                                      </p:cBhvr>
                                      <p:to>
                                        <p:strVal val="visible"/>
                                      </p:to>
                                    </p:set>
                                    <p:animEffect transition="in" filter="strips(upLeft)">
                                      <p:cBhvr>
                                        <p:cTn id="15" dur="500"/>
                                        <p:tgtEl>
                                          <p:spTgt spid="118827"/>
                                        </p:tgtEl>
                                      </p:cBhvr>
                                    </p:animEffect>
                                  </p:childTnLst>
                                </p:cTn>
                              </p:par>
                            </p:childTnLst>
                          </p:cTn>
                        </p:par>
                        <p:par>
                          <p:cTn id="16" fill="hold">
                            <p:stCondLst>
                              <p:cond delay="1500"/>
                            </p:stCondLst>
                            <p:childTnLst>
                              <p:par>
                                <p:cTn id="17" presetID="18" presetClass="entr" presetSubtype="6" fill="hold" grpId="0" nodeType="afterEffect">
                                  <p:stCondLst>
                                    <p:cond delay="0"/>
                                  </p:stCondLst>
                                  <p:childTnLst>
                                    <p:set>
                                      <p:cBhvr>
                                        <p:cTn id="18" dur="1" fill="hold">
                                          <p:stCondLst>
                                            <p:cond delay="0"/>
                                          </p:stCondLst>
                                        </p:cTn>
                                        <p:tgtEl>
                                          <p:spTgt spid="118825"/>
                                        </p:tgtEl>
                                        <p:attrNameLst>
                                          <p:attrName>style.visibility</p:attrName>
                                        </p:attrNameLst>
                                      </p:cBhvr>
                                      <p:to>
                                        <p:strVal val="visible"/>
                                      </p:to>
                                    </p:set>
                                    <p:animEffect transition="in" filter="strips(downRight)">
                                      <p:cBhvr>
                                        <p:cTn id="19" dur="500"/>
                                        <p:tgtEl>
                                          <p:spTgt spid="1188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825" grpId="0"/>
      <p:bldP spid="118826" grpId="0"/>
      <p:bldP spid="118827" grpId="0"/>
      <p:bldP spid="1188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p:nvPr/>
        </p:nvSpPr>
        <p:spPr>
          <a:xfrm>
            <a:off x="0" y="2643188"/>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115723" name="Text Box 11"/>
          <p:cNvSpPr txBox="1"/>
          <p:nvPr/>
        </p:nvSpPr>
        <p:spPr>
          <a:xfrm>
            <a:off x="152400" y="1295400"/>
            <a:ext cx="352425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latinLnBrk="1" hangingPunct="1">
              <a:spcBef>
                <a:spcPct val="0"/>
              </a:spcBef>
              <a:buNone/>
            </a:pPr>
            <a:r>
              <a:rPr lang="en-US" altLang="zh-CN" sz="2400" b="1" dirty="0">
                <a:solidFill>
                  <a:srgbClr val="2500C4"/>
                </a:solidFill>
                <a:latin typeface="微软雅黑" panose="020B0503020204020204" pitchFamily="34" charset="-122"/>
                <a:ea typeface="微软雅黑" panose="020B0503020204020204" pitchFamily="34" charset="-122"/>
              </a:rPr>
              <a:t>3. Android Studio</a:t>
            </a:r>
            <a:r>
              <a:rPr lang="zh-CN" altLang="en-US" sz="2400" b="1" dirty="0">
                <a:solidFill>
                  <a:srgbClr val="2500C4"/>
                </a:solidFill>
                <a:latin typeface="微软雅黑" panose="020B0503020204020204" pitchFamily="34" charset="-122"/>
                <a:ea typeface="微软雅黑" panose="020B0503020204020204" pitchFamily="34" charset="-122"/>
              </a:rPr>
              <a:t>安装</a:t>
            </a:r>
            <a:endParaRPr lang="en-US" altLang="zh-CN" sz="2400" b="1" dirty="0">
              <a:solidFill>
                <a:srgbClr val="2500C4"/>
              </a:solidFill>
              <a:latin typeface="微软雅黑" panose="020B0503020204020204" pitchFamily="34" charset="-122"/>
              <a:ea typeface="微软雅黑" panose="020B0503020204020204" pitchFamily="34" charset="-122"/>
            </a:endParaRPr>
          </a:p>
        </p:txBody>
      </p:sp>
      <p:sp>
        <p:nvSpPr>
          <p:cNvPr id="37892" name="Rectangle 12"/>
          <p:cNvSpPr/>
          <p:nvPr/>
        </p:nvSpPr>
        <p:spPr>
          <a:xfrm>
            <a:off x="0" y="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a:spcBef>
                <a:spcPct val="0"/>
              </a:spcBef>
              <a:buNone/>
            </a:pPr>
            <a:endParaRPr lang="zh-CN" altLang="en-US" sz="2400" dirty="0">
              <a:solidFill>
                <a:schemeClr val="tx2"/>
              </a:solidFill>
            </a:endParaRPr>
          </a:p>
        </p:txBody>
      </p:sp>
      <p:sp>
        <p:nvSpPr>
          <p:cNvPr id="14" name="Rectangle 35"/>
          <p:cNvSpPr/>
          <p:nvPr/>
        </p:nvSpPr>
        <p:spPr>
          <a:xfrm>
            <a:off x="1219200" y="5627688"/>
            <a:ext cx="1914525" cy="369887"/>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algn="ctr" eaLnBrk="1" hangingPunct="1">
              <a:spcBef>
                <a:spcPct val="0"/>
              </a:spcBef>
              <a:buNone/>
            </a:pPr>
            <a:r>
              <a:rPr lang="zh-CN" altLang="en-US" sz="1800" b="1" dirty="0">
                <a:latin typeface="微软雅黑" panose="020B0503020204020204" pitchFamily="34" charset="-122"/>
                <a:ea typeface="微软雅黑" panose="020B0503020204020204" pitchFamily="34" charset="-122"/>
              </a:rPr>
              <a:t>安装欢迎界面</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15" name="Rectangle 35"/>
          <p:cNvSpPr/>
          <p:nvPr/>
        </p:nvSpPr>
        <p:spPr>
          <a:xfrm>
            <a:off x="6010275" y="5649913"/>
            <a:ext cx="1914525" cy="369887"/>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algn="ctr" eaLnBrk="1" hangingPunct="1">
              <a:spcBef>
                <a:spcPct val="0"/>
              </a:spcBef>
              <a:buNone/>
            </a:pPr>
            <a:r>
              <a:rPr lang="zh-CN" altLang="en-US" sz="1800" b="1" dirty="0">
                <a:solidFill>
                  <a:schemeClr val="tx2"/>
                </a:solidFill>
                <a:latin typeface="微软雅黑" panose="020B0503020204020204" pitchFamily="34" charset="-122"/>
                <a:ea typeface="微软雅黑" panose="020B0503020204020204" pitchFamily="34" charset="-122"/>
              </a:rPr>
              <a:t>设置安装路径</a:t>
            </a:r>
          </a:p>
        </p:txBody>
      </p:sp>
      <p:pic>
        <p:nvPicPr>
          <p:cNvPr id="37895" name="图片 1"/>
          <p:cNvPicPr>
            <a:picLocks noChangeAspect="1"/>
          </p:cNvPicPr>
          <p:nvPr/>
        </p:nvPicPr>
        <p:blipFill>
          <a:blip r:embed="rId3"/>
          <a:stretch>
            <a:fillRect/>
          </a:stretch>
        </p:blipFill>
        <p:spPr>
          <a:xfrm>
            <a:off x="250825" y="2062163"/>
            <a:ext cx="4133850" cy="3271837"/>
          </a:xfrm>
          <a:prstGeom prst="rect">
            <a:avLst/>
          </a:prstGeom>
          <a:noFill/>
          <a:ln w="9525">
            <a:noFill/>
          </a:ln>
        </p:spPr>
      </p:pic>
      <p:sp>
        <p:nvSpPr>
          <p:cNvPr id="37896" name="Rectangle 5"/>
          <p:cNvSpPr/>
          <p:nvPr/>
        </p:nvSpPr>
        <p:spPr>
          <a:xfrm>
            <a:off x="4618038" y="2052638"/>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a:spcBef>
                <a:spcPct val="0"/>
              </a:spcBef>
              <a:buNone/>
            </a:pPr>
            <a:endParaRPr lang="zh-CN" altLang="en-US" sz="2400" dirty="0">
              <a:solidFill>
                <a:schemeClr val="tx2"/>
              </a:solidFill>
            </a:endParaRPr>
          </a:p>
        </p:txBody>
      </p:sp>
      <p:graphicFrame>
        <p:nvGraphicFramePr>
          <p:cNvPr id="37897" name="对象 2"/>
          <p:cNvGraphicFramePr>
            <a:graphicFrameLocks noChangeAspect="1"/>
          </p:cNvGraphicFramePr>
          <p:nvPr/>
        </p:nvGraphicFramePr>
        <p:xfrm>
          <a:off x="4618038" y="2052638"/>
          <a:ext cx="4249737" cy="3281362"/>
        </p:xfrm>
        <a:graphic>
          <a:graphicData uri="http://schemas.openxmlformats.org/presentationml/2006/ole">
            <mc:AlternateContent xmlns:mc="http://schemas.openxmlformats.org/markup-compatibility/2006">
              <mc:Choice xmlns:v="urn:schemas-microsoft-com:vml" Requires="v">
                <p:oleObj spid="_x0000_s5122" r:id="rId4" imgW="3535045" imgH="2734945" progId="Visio.Drawing.15">
                  <p:embed/>
                </p:oleObj>
              </mc:Choice>
              <mc:Fallback>
                <p:oleObj r:id="rId4" imgW="3535045" imgH="2734945" progId="Visio.Drawing.15">
                  <p:embed/>
                  <p:pic>
                    <p:nvPicPr>
                      <p:cNvPr id="0" name="图片 3076"/>
                      <p:cNvPicPr/>
                      <p:nvPr/>
                    </p:nvPicPr>
                    <p:blipFill>
                      <a:blip r:embed="rId5"/>
                      <a:stretch>
                        <a:fillRect/>
                      </a:stretch>
                    </p:blipFill>
                    <p:spPr>
                      <a:xfrm>
                        <a:off x="4618038" y="2052638"/>
                        <a:ext cx="4249737" cy="3281362"/>
                      </a:xfrm>
                      <a:prstGeom prst="rect">
                        <a:avLst/>
                      </a:prstGeom>
                      <a:noFill/>
                      <a:ln w="38100">
                        <a:noFill/>
                        <a:miter/>
                      </a:ln>
                    </p:spPr>
                  </p:pic>
                </p:oleObj>
              </mc:Fallback>
            </mc:AlternateContent>
          </a:graphicData>
        </a:graphic>
      </p:graphicFrame>
      <p:sp>
        <p:nvSpPr>
          <p:cNvPr id="37898" name="Rectangle 2"/>
          <p:cNvSpPr txBox="1"/>
          <p:nvPr/>
        </p:nvSpPr>
        <p:spPr>
          <a:xfrm>
            <a:off x="163513" y="269875"/>
            <a:ext cx="5334000" cy="868363"/>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spcBef>
                <a:spcPct val="0"/>
              </a:spcBef>
              <a:buNone/>
            </a:pPr>
            <a:r>
              <a:rPr lang="en-US" altLang="zh-CN" b="1" dirty="0">
                <a:solidFill>
                  <a:srgbClr val="FFFFFF"/>
                </a:solidFill>
                <a:latin typeface="微软雅黑" panose="020B0503020204020204" pitchFamily="34" charset="-122"/>
                <a:ea typeface="微软雅黑" panose="020B0503020204020204" pitchFamily="34" charset="-122"/>
              </a:rPr>
              <a:t>1.2 </a:t>
            </a:r>
            <a:r>
              <a:rPr lang="zh-CN" altLang="en-US" b="1" dirty="0">
                <a:solidFill>
                  <a:srgbClr val="FFFFFF"/>
                </a:solidFill>
                <a:latin typeface="微软雅黑" panose="020B0503020204020204" pitchFamily="34" charset="-122"/>
                <a:ea typeface="微软雅黑" panose="020B0503020204020204" pitchFamily="34" charset="-122"/>
              </a:rPr>
              <a:t>搭建</a:t>
            </a:r>
            <a:r>
              <a:rPr lang="en-US" altLang="zh-CN" b="1" dirty="0">
                <a:solidFill>
                  <a:srgbClr val="FFFFFF"/>
                </a:solidFill>
                <a:latin typeface="微软雅黑" panose="020B0503020204020204" pitchFamily="34" charset="-122"/>
                <a:ea typeface="微软雅黑" panose="020B0503020204020204" pitchFamily="34" charset="-122"/>
              </a:rPr>
              <a:t>Android</a:t>
            </a:r>
            <a:r>
              <a:rPr lang="zh-CN" altLang="en-US" b="1" dirty="0">
                <a:solidFill>
                  <a:srgbClr val="FFFFFF"/>
                </a:solidFill>
                <a:latin typeface="微软雅黑" panose="020B0503020204020204" pitchFamily="34" charset="-122"/>
                <a:ea typeface="微软雅黑" panose="020B0503020204020204" pitchFamily="34" charset="-122"/>
              </a:rPr>
              <a:t>开发环境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15723"/>
                                        </p:tgtEl>
                                        <p:attrNameLst>
                                          <p:attrName>style.visibility</p:attrName>
                                        </p:attrNameLst>
                                      </p:cBhvr>
                                      <p:to>
                                        <p:strVal val="visible"/>
                                      </p:to>
                                    </p:set>
                                    <p:animEffect transition="in" filter="strips(downRight)">
                                      <p:cBhvr>
                                        <p:cTn id="7" dur="500"/>
                                        <p:tgtEl>
                                          <p:spTgt spid="115723"/>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strips(downRight)">
                                      <p:cBhvr>
                                        <p:cTn id="11" dur="500"/>
                                        <p:tgtEl>
                                          <p:spTgt spid="14"/>
                                        </p:tgtEl>
                                      </p:cBhvr>
                                    </p:animEffect>
                                  </p:childTnLst>
                                </p:cTn>
                              </p:par>
                            </p:childTnLst>
                          </p:cTn>
                        </p:par>
                        <p:par>
                          <p:cTn id="12" fill="hold">
                            <p:stCondLst>
                              <p:cond delay="1000"/>
                            </p:stCondLst>
                            <p:childTnLst>
                              <p:par>
                                <p:cTn id="13" presetID="18" presetClass="entr" presetSubtype="6"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strips(downRight)">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23" grpId="0"/>
      <p:bldP spid="14"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7"/>
          <p:cNvSpPr/>
          <p:nvPr/>
        </p:nvSpPr>
        <p:spPr>
          <a:xfrm>
            <a:off x="0" y="3189288"/>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38915" name="Rectangle 21"/>
          <p:cNvSpPr/>
          <p:nvPr/>
        </p:nvSpPr>
        <p:spPr>
          <a:xfrm>
            <a:off x="0" y="2513013"/>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38916" name="Rectangle 25"/>
          <p:cNvSpPr/>
          <p:nvPr/>
        </p:nvSpPr>
        <p:spPr>
          <a:xfrm>
            <a:off x="0" y="1747838"/>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116767" name="Text Box 31"/>
          <p:cNvSpPr txBox="1"/>
          <p:nvPr/>
        </p:nvSpPr>
        <p:spPr>
          <a:xfrm>
            <a:off x="152400" y="1295400"/>
            <a:ext cx="414020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latinLnBrk="1" hangingPunct="1">
              <a:spcBef>
                <a:spcPct val="0"/>
              </a:spcBef>
              <a:buNone/>
            </a:pPr>
            <a:r>
              <a:rPr lang="en-US" altLang="zh-CN" sz="2400" b="1" dirty="0">
                <a:solidFill>
                  <a:srgbClr val="2500C4"/>
                </a:solidFill>
                <a:latin typeface="微软雅黑" panose="020B0503020204020204" pitchFamily="34" charset="-122"/>
                <a:ea typeface="微软雅黑" panose="020B0503020204020204" pitchFamily="34" charset="-122"/>
              </a:rPr>
              <a:t>4. Android Studio</a:t>
            </a:r>
            <a:r>
              <a:rPr lang="zh-CN" altLang="en-US" sz="2400" b="1" dirty="0">
                <a:solidFill>
                  <a:srgbClr val="2500C4"/>
                </a:solidFill>
                <a:latin typeface="微软雅黑" panose="020B0503020204020204" pitchFamily="34" charset="-122"/>
                <a:ea typeface="微软雅黑" panose="020B0503020204020204" pitchFamily="34" charset="-122"/>
              </a:rPr>
              <a:t>基本设置</a:t>
            </a:r>
          </a:p>
        </p:txBody>
      </p:sp>
      <p:sp>
        <p:nvSpPr>
          <p:cNvPr id="18" name="Rectangle 35"/>
          <p:cNvSpPr/>
          <p:nvPr/>
        </p:nvSpPr>
        <p:spPr>
          <a:xfrm>
            <a:off x="1143000" y="5300663"/>
            <a:ext cx="1914525" cy="36830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algn="ctr" eaLnBrk="1" hangingPunct="1">
              <a:spcBef>
                <a:spcPct val="0"/>
              </a:spcBef>
              <a:buNone/>
            </a:pPr>
            <a:r>
              <a:rPr lang="zh-CN" altLang="en-US" sz="1800" b="1" dirty="0">
                <a:solidFill>
                  <a:schemeClr val="tx2"/>
                </a:solidFill>
                <a:latin typeface="微软雅黑" panose="020B0503020204020204" pitchFamily="34" charset="-122"/>
                <a:ea typeface="微软雅黑" panose="020B0503020204020204" pitchFamily="34" charset="-122"/>
              </a:rPr>
              <a:t>选择安装模式</a:t>
            </a:r>
          </a:p>
        </p:txBody>
      </p:sp>
      <p:sp>
        <p:nvSpPr>
          <p:cNvPr id="19" name="Rectangle 35"/>
          <p:cNvSpPr/>
          <p:nvPr/>
        </p:nvSpPr>
        <p:spPr>
          <a:xfrm>
            <a:off x="5562600" y="5235575"/>
            <a:ext cx="2676525" cy="369888"/>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algn="ctr" eaLnBrk="1" hangingPunct="1">
              <a:spcBef>
                <a:spcPct val="0"/>
              </a:spcBef>
              <a:buNone/>
            </a:pPr>
            <a:r>
              <a:rPr lang="zh-CN" altLang="en-US" sz="1800" b="1" dirty="0">
                <a:solidFill>
                  <a:schemeClr val="tx2"/>
                </a:solidFill>
                <a:latin typeface="微软雅黑" panose="020B0503020204020204" pitchFamily="34" charset="-122"/>
                <a:ea typeface="微软雅黑" panose="020B0503020204020204" pitchFamily="34" charset="-122"/>
              </a:rPr>
              <a:t>配置</a:t>
            </a:r>
            <a:r>
              <a:rPr lang="en-US" altLang="zh-CN" sz="1800" b="1" dirty="0">
                <a:solidFill>
                  <a:schemeClr val="tx2"/>
                </a:solidFill>
                <a:latin typeface="微软雅黑" panose="020B0503020204020204" pitchFamily="34" charset="-122"/>
                <a:ea typeface="微软雅黑" panose="020B0503020204020204" pitchFamily="34" charset="-122"/>
              </a:rPr>
              <a:t>Android SDK</a:t>
            </a:r>
            <a:r>
              <a:rPr lang="zh-CN" altLang="en-US" sz="1800" b="1" dirty="0">
                <a:solidFill>
                  <a:schemeClr val="tx2"/>
                </a:solidFill>
                <a:latin typeface="微软雅黑" panose="020B0503020204020204" pitchFamily="34" charset="-122"/>
                <a:ea typeface="微软雅黑" panose="020B0503020204020204" pitchFamily="34" charset="-122"/>
              </a:rPr>
              <a:t>路径</a:t>
            </a:r>
          </a:p>
        </p:txBody>
      </p:sp>
      <p:graphicFrame>
        <p:nvGraphicFramePr>
          <p:cNvPr id="38920" name="对象 2"/>
          <p:cNvGraphicFramePr>
            <a:graphicFrameLocks noChangeAspect="1"/>
          </p:cNvGraphicFramePr>
          <p:nvPr/>
        </p:nvGraphicFramePr>
        <p:xfrm>
          <a:off x="152400" y="2041525"/>
          <a:ext cx="4106863" cy="3063875"/>
        </p:xfrm>
        <a:graphic>
          <a:graphicData uri="http://schemas.openxmlformats.org/presentationml/2006/ole">
            <mc:AlternateContent xmlns:mc="http://schemas.openxmlformats.org/markup-compatibility/2006">
              <mc:Choice xmlns:v="urn:schemas-microsoft-com:vml" Requires="v">
                <p:oleObj spid="_x0000_s6147" r:id="rId3" imgW="3886200" imgH="2922905" progId="Visio.Drawing.15">
                  <p:embed/>
                </p:oleObj>
              </mc:Choice>
              <mc:Fallback>
                <p:oleObj r:id="rId3" imgW="3886200" imgH="2922905" progId="Visio.Drawing.15">
                  <p:embed/>
                  <p:pic>
                    <p:nvPicPr>
                      <p:cNvPr id="0" name="图片 3078"/>
                      <p:cNvPicPr/>
                      <p:nvPr/>
                    </p:nvPicPr>
                    <p:blipFill>
                      <a:blip r:embed="rId4"/>
                      <a:stretch>
                        <a:fillRect/>
                      </a:stretch>
                    </p:blipFill>
                    <p:spPr>
                      <a:xfrm>
                        <a:off x="152400" y="2041525"/>
                        <a:ext cx="4106863" cy="3063875"/>
                      </a:xfrm>
                      <a:prstGeom prst="rect">
                        <a:avLst/>
                      </a:prstGeom>
                      <a:noFill/>
                      <a:ln w="38100">
                        <a:noFill/>
                        <a:miter/>
                      </a:ln>
                    </p:spPr>
                  </p:pic>
                </p:oleObj>
              </mc:Fallback>
            </mc:AlternateContent>
          </a:graphicData>
        </a:graphic>
      </p:graphicFrame>
      <p:graphicFrame>
        <p:nvGraphicFramePr>
          <p:cNvPr id="38921" name="对象 4"/>
          <p:cNvGraphicFramePr>
            <a:graphicFrameLocks noChangeAspect="1"/>
          </p:cNvGraphicFramePr>
          <p:nvPr/>
        </p:nvGraphicFramePr>
        <p:xfrm>
          <a:off x="4672013" y="2041525"/>
          <a:ext cx="4067175" cy="3063875"/>
        </p:xfrm>
        <a:graphic>
          <a:graphicData uri="http://schemas.openxmlformats.org/presentationml/2006/ole">
            <mc:AlternateContent xmlns:mc="http://schemas.openxmlformats.org/markup-compatibility/2006">
              <mc:Choice xmlns:v="urn:schemas-microsoft-com:vml" Requires="v">
                <p:oleObj spid="_x0000_s6148" r:id="rId5" imgW="3886200" imgH="2931160" progId="Visio.Drawing.15">
                  <p:embed/>
                </p:oleObj>
              </mc:Choice>
              <mc:Fallback>
                <p:oleObj r:id="rId5" imgW="3886200" imgH="2931160" progId="Visio.Drawing.15">
                  <p:embed/>
                  <p:pic>
                    <p:nvPicPr>
                      <p:cNvPr id="0" name="图片 3077"/>
                      <p:cNvPicPr/>
                      <p:nvPr/>
                    </p:nvPicPr>
                    <p:blipFill>
                      <a:blip r:embed="rId6"/>
                      <a:stretch>
                        <a:fillRect/>
                      </a:stretch>
                    </p:blipFill>
                    <p:spPr>
                      <a:xfrm>
                        <a:off x="4672013" y="2041525"/>
                        <a:ext cx="4067175" cy="3063875"/>
                      </a:xfrm>
                      <a:prstGeom prst="rect">
                        <a:avLst/>
                      </a:prstGeom>
                      <a:noFill/>
                      <a:ln w="38100">
                        <a:noFill/>
                        <a:miter/>
                      </a:ln>
                    </p:spPr>
                  </p:pic>
                </p:oleObj>
              </mc:Fallback>
            </mc:AlternateContent>
          </a:graphicData>
        </a:graphic>
      </p:graphicFrame>
      <p:sp>
        <p:nvSpPr>
          <p:cNvPr id="38922" name="Rectangle 2"/>
          <p:cNvSpPr>
            <a:spLocks noGrp="1"/>
          </p:cNvSpPr>
          <p:nvPr>
            <p:ph type="title"/>
          </p:nvPr>
        </p:nvSpPr>
        <p:spPr>
          <a:xfrm>
            <a:off x="228600" y="228600"/>
            <a:ext cx="5334000" cy="868363"/>
          </a:xfrm>
          <a:ln/>
        </p:spPr>
        <p:txBody>
          <a:bodyPr vert="horz" wrap="square" lIns="91440" tIns="45720" rIns="91440" bIns="45720" anchor="ctr" anchorCtr="0"/>
          <a:lstStyle/>
          <a:p>
            <a:pPr eaLnBrk="1" hangingPunct="1"/>
            <a:r>
              <a:rPr lang="en-US" altLang="zh-CN" sz="3200" dirty="0">
                <a:latin typeface="微软雅黑" panose="020B0503020204020204" pitchFamily="34" charset="-122"/>
                <a:ea typeface="微软雅黑" panose="020B0503020204020204" pitchFamily="34" charset="-122"/>
              </a:rPr>
              <a:t>1.2 </a:t>
            </a:r>
            <a:r>
              <a:rPr lang="zh-CN" altLang="en-US" sz="3200" dirty="0">
                <a:latin typeface="微软雅黑" panose="020B0503020204020204" pitchFamily="34" charset="-122"/>
                <a:ea typeface="微软雅黑" panose="020B0503020204020204" pitchFamily="34" charset="-122"/>
              </a:rPr>
              <a:t>搭建</a:t>
            </a:r>
            <a:r>
              <a:rPr lang="en-US" altLang="zh-CN" sz="3200" dirty="0">
                <a:latin typeface="微软雅黑" panose="020B0503020204020204" pitchFamily="34" charset="-122"/>
                <a:ea typeface="微软雅黑" panose="020B0503020204020204" pitchFamily="34" charset="-122"/>
              </a:rPr>
              <a:t>Android</a:t>
            </a:r>
            <a:r>
              <a:rPr lang="zh-CN" altLang="en-US" sz="3200" dirty="0">
                <a:latin typeface="微软雅黑" panose="020B0503020204020204" pitchFamily="34" charset="-122"/>
                <a:ea typeface="微软雅黑" panose="020B0503020204020204" pitchFamily="34" charset="-122"/>
              </a:rPr>
              <a:t>开发环境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16767"/>
                                        </p:tgtEl>
                                        <p:attrNameLst>
                                          <p:attrName>style.visibility</p:attrName>
                                        </p:attrNameLst>
                                      </p:cBhvr>
                                      <p:to>
                                        <p:strVal val="visible"/>
                                      </p:to>
                                    </p:set>
                                    <p:animEffect transition="in" filter="strips(downRight)">
                                      <p:cBhvr>
                                        <p:cTn id="7" dur="500"/>
                                        <p:tgtEl>
                                          <p:spTgt spid="116767"/>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strips(downRight)">
                                      <p:cBhvr>
                                        <p:cTn id="11" dur="500"/>
                                        <p:tgtEl>
                                          <p:spTgt spid="18"/>
                                        </p:tgtEl>
                                      </p:cBhvr>
                                    </p:animEffect>
                                  </p:childTnLst>
                                </p:cTn>
                              </p:par>
                            </p:childTnLst>
                          </p:cTn>
                        </p:par>
                        <p:par>
                          <p:cTn id="12" fill="hold">
                            <p:stCondLst>
                              <p:cond delay="1000"/>
                            </p:stCondLst>
                            <p:childTnLst>
                              <p:par>
                                <p:cTn id="13" presetID="18" presetClass="entr" presetSubtype="6"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strips(downRight)">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67" grpId="0"/>
      <p:bldP spid="18"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p:cNvSpPr/>
          <p:nvPr/>
        </p:nvSpPr>
        <p:spPr>
          <a:xfrm>
            <a:off x="0" y="2638425"/>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39939" name="Rectangle 12"/>
          <p:cNvSpPr/>
          <p:nvPr/>
        </p:nvSpPr>
        <p:spPr>
          <a:xfrm>
            <a:off x="0" y="1747838"/>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39940" name="Rectangle 20"/>
          <p:cNvSpPr/>
          <p:nvPr/>
        </p:nvSpPr>
        <p:spPr>
          <a:xfrm>
            <a:off x="0" y="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39941" name="Rectangle 22"/>
          <p:cNvSpPr/>
          <p:nvPr/>
        </p:nvSpPr>
        <p:spPr>
          <a:xfrm>
            <a:off x="0" y="320040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39942" name="Rectangle 28"/>
          <p:cNvSpPr/>
          <p:nvPr/>
        </p:nvSpPr>
        <p:spPr>
          <a:xfrm>
            <a:off x="0" y="2309813"/>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graphicFrame>
        <p:nvGraphicFramePr>
          <p:cNvPr id="39943" name="Object 27"/>
          <p:cNvGraphicFramePr>
            <a:graphicFrameLocks noChangeAspect="1"/>
          </p:cNvGraphicFramePr>
          <p:nvPr/>
        </p:nvGraphicFramePr>
        <p:xfrm>
          <a:off x="533400" y="1828800"/>
          <a:ext cx="8458200" cy="3594100"/>
        </p:xfrm>
        <a:graphic>
          <a:graphicData uri="http://schemas.openxmlformats.org/presentationml/2006/ole">
            <mc:AlternateContent xmlns:mc="http://schemas.openxmlformats.org/markup-compatibility/2006">
              <mc:Choice xmlns:v="urn:schemas-microsoft-com:vml" Requires="v">
                <p:oleObj spid="_x0000_s7170" r:id="rId3" imgW="8343900" imgH="3543300" progId="Visio.Drawing.11">
                  <p:embed/>
                </p:oleObj>
              </mc:Choice>
              <mc:Fallback>
                <p:oleObj r:id="rId3" imgW="8343900" imgH="3543300" progId="Visio.Drawing.11">
                  <p:embed/>
                  <p:pic>
                    <p:nvPicPr>
                      <p:cNvPr id="0" name="图片 3082"/>
                      <p:cNvPicPr/>
                      <p:nvPr/>
                    </p:nvPicPr>
                    <p:blipFill>
                      <a:blip r:embed="rId4"/>
                      <a:stretch>
                        <a:fillRect/>
                      </a:stretch>
                    </p:blipFill>
                    <p:spPr>
                      <a:xfrm>
                        <a:off x="533400" y="1828800"/>
                        <a:ext cx="8458200" cy="3594100"/>
                      </a:xfrm>
                      <a:prstGeom prst="rect">
                        <a:avLst/>
                      </a:prstGeom>
                      <a:noFill/>
                      <a:ln w="38100">
                        <a:noFill/>
                        <a:miter/>
                      </a:ln>
                    </p:spPr>
                  </p:pic>
                </p:oleObj>
              </mc:Fallback>
            </mc:AlternateContent>
          </a:graphicData>
        </a:graphic>
      </p:graphicFrame>
      <p:sp>
        <p:nvSpPr>
          <p:cNvPr id="39944" name="Rectangle 29"/>
          <p:cNvSpPr/>
          <p:nvPr/>
        </p:nvSpPr>
        <p:spPr>
          <a:xfrm>
            <a:off x="1987550" y="1281113"/>
            <a:ext cx="4794250" cy="3968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algn="ctr" eaLnBrk="1" hangingPunct="1">
              <a:spcBef>
                <a:spcPct val="0"/>
              </a:spcBef>
              <a:buNone/>
            </a:pPr>
            <a:r>
              <a:rPr lang="en-US" altLang="zh-CN" sz="2000" b="1" dirty="0">
                <a:solidFill>
                  <a:srgbClr val="FF0000"/>
                </a:solidFill>
                <a:latin typeface="微软雅黑" panose="020B0503020204020204" pitchFamily="34" charset="-122"/>
                <a:ea typeface="微软雅黑" panose="020B0503020204020204" pitchFamily="34" charset="-122"/>
              </a:rPr>
              <a:t>Android SDK</a:t>
            </a:r>
            <a:r>
              <a:rPr lang="zh-CN" altLang="en-US" sz="2000" b="1" dirty="0">
                <a:solidFill>
                  <a:srgbClr val="FF0000"/>
                </a:solidFill>
                <a:latin typeface="微软雅黑" panose="020B0503020204020204" pitchFamily="34" charset="-122"/>
                <a:ea typeface="微软雅黑" panose="020B0503020204020204" pitchFamily="34" charset="-122"/>
              </a:rPr>
              <a:t>目录下各文件夹的含义</a:t>
            </a:r>
          </a:p>
        </p:txBody>
      </p:sp>
      <p:sp>
        <p:nvSpPr>
          <p:cNvPr id="160798" name="Rectangle 30"/>
          <p:cNvSpPr/>
          <p:nvPr/>
        </p:nvSpPr>
        <p:spPr>
          <a:xfrm>
            <a:off x="381000" y="5410200"/>
            <a:ext cx="7162800" cy="10064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spcBef>
                <a:spcPct val="0"/>
              </a:spcBef>
              <a:buNone/>
            </a:pPr>
            <a:r>
              <a:rPr lang="zh-CN" altLang="en-US" sz="2000" b="1" dirty="0">
                <a:solidFill>
                  <a:srgbClr val="2500C4"/>
                </a:solidFill>
                <a:latin typeface="微软雅黑" panose="020B0503020204020204" pitchFamily="34" charset="-122"/>
                <a:ea typeface="微软雅黑" panose="020B0503020204020204" pitchFamily="34" charset="-122"/>
              </a:rPr>
              <a:t>注意：</a:t>
            </a:r>
            <a:r>
              <a:rPr lang="zh-CN" altLang="en-US" sz="2000" dirty="0">
                <a:solidFill>
                  <a:srgbClr val="040014"/>
                </a:solidFill>
                <a:latin typeface="微软雅黑" panose="020B0503020204020204" pitchFamily="34" charset="-122"/>
                <a:ea typeface="微软雅黑" panose="020B0503020204020204" pitchFamily="34" charset="-122"/>
              </a:rPr>
              <a:t>为了在命令行窗口可以使用</a:t>
            </a:r>
            <a:r>
              <a:rPr lang="en-US" altLang="zh-CN" sz="2000" dirty="0">
                <a:solidFill>
                  <a:srgbClr val="040014"/>
                </a:solidFill>
                <a:latin typeface="微软雅黑" panose="020B0503020204020204" pitchFamily="34" charset="-122"/>
                <a:ea typeface="微软雅黑" panose="020B0503020204020204" pitchFamily="34" charset="-122"/>
              </a:rPr>
              <a:t>Android SDK</a:t>
            </a:r>
            <a:r>
              <a:rPr lang="zh-CN" altLang="en-US" sz="2000" dirty="0">
                <a:solidFill>
                  <a:srgbClr val="040014"/>
                </a:solidFill>
                <a:latin typeface="微软雅黑" panose="020B0503020204020204" pitchFamily="34" charset="-122"/>
                <a:ea typeface="微软雅黑" panose="020B0503020204020204" pitchFamily="34" charset="-122"/>
              </a:rPr>
              <a:t>的各种命令</a:t>
            </a:r>
            <a:r>
              <a:rPr lang="zh-CN" altLang="en-US" sz="2000" b="1" dirty="0">
                <a:solidFill>
                  <a:srgbClr val="FF0000"/>
                </a:solidFill>
                <a:latin typeface="微软雅黑" panose="020B0503020204020204" pitchFamily="34" charset="-122"/>
                <a:ea typeface="微软雅黑" panose="020B0503020204020204" pitchFamily="34" charset="-122"/>
              </a:rPr>
              <a:t>，</a:t>
            </a:r>
            <a:r>
              <a:rPr lang="zh-CN" altLang="en-US" sz="2000" dirty="0">
                <a:solidFill>
                  <a:srgbClr val="040014"/>
                </a:solidFill>
                <a:latin typeface="微软雅黑" panose="020B0503020204020204" pitchFamily="34" charset="-122"/>
                <a:ea typeface="微软雅黑" panose="020B0503020204020204" pitchFamily="34" charset="-122"/>
              </a:rPr>
              <a:t>建议将</a:t>
            </a:r>
            <a:r>
              <a:rPr lang="en-US" altLang="zh-CN" sz="2000" dirty="0">
                <a:solidFill>
                  <a:srgbClr val="040014"/>
                </a:solidFill>
                <a:latin typeface="微软雅黑" panose="020B0503020204020204" pitchFamily="34" charset="-122"/>
                <a:ea typeface="微软雅黑" panose="020B0503020204020204" pitchFamily="34" charset="-122"/>
              </a:rPr>
              <a:t>Android SDK</a:t>
            </a:r>
            <a:r>
              <a:rPr lang="zh-CN" altLang="en-US" sz="2000" dirty="0">
                <a:solidFill>
                  <a:srgbClr val="040014"/>
                </a:solidFill>
                <a:latin typeface="微软雅黑" panose="020B0503020204020204" pitchFamily="34" charset="-122"/>
                <a:ea typeface="微软雅黑" panose="020B0503020204020204" pitchFamily="34" charset="-122"/>
              </a:rPr>
              <a:t>目录下的</a:t>
            </a:r>
            <a:r>
              <a:rPr lang="en-US" altLang="zh-CN" sz="2000" b="1" dirty="0">
                <a:solidFill>
                  <a:srgbClr val="2500C4"/>
                </a:solidFill>
                <a:latin typeface="微软雅黑" panose="020B0503020204020204" pitchFamily="34" charset="-122"/>
                <a:ea typeface="微软雅黑" panose="020B0503020204020204" pitchFamily="34" charset="-122"/>
              </a:rPr>
              <a:t>tools</a:t>
            </a:r>
            <a:r>
              <a:rPr lang="zh-CN" altLang="en-US" sz="2000" b="1" dirty="0">
                <a:solidFill>
                  <a:srgbClr val="FF0000"/>
                </a:solidFill>
                <a:latin typeface="微软雅黑" panose="020B0503020204020204" pitchFamily="34" charset="-122"/>
                <a:ea typeface="微软雅黑" panose="020B0503020204020204" pitchFamily="34" charset="-122"/>
              </a:rPr>
              <a:t>、</a:t>
            </a:r>
            <a:r>
              <a:rPr lang="en-US" altLang="zh-CN" sz="2000" b="1" dirty="0">
                <a:solidFill>
                  <a:srgbClr val="2500C4"/>
                </a:solidFill>
                <a:latin typeface="微软雅黑" panose="020B0503020204020204" pitchFamily="34" charset="-122"/>
                <a:ea typeface="微软雅黑" panose="020B0503020204020204" pitchFamily="34" charset="-122"/>
              </a:rPr>
              <a:t>platform-tools</a:t>
            </a:r>
            <a:r>
              <a:rPr lang="zh-CN" altLang="en-US" sz="2000" b="1" dirty="0">
                <a:solidFill>
                  <a:srgbClr val="FF0000"/>
                </a:solidFill>
                <a:latin typeface="微软雅黑" panose="020B0503020204020204" pitchFamily="34" charset="-122"/>
                <a:ea typeface="微软雅黑" panose="020B0503020204020204" pitchFamily="34" charset="-122"/>
              </a:rPr>
              <a:t>子目录添加到系统的</a:t>
            </a:r>
            <a:r>
              <a:rPr lang="en-US" altLang="zh-CN" sz="2000" b="1" dirty="0">
                <a:solidFill>
                  <a:srgbClr val="FF0000"/>
                </a:solidFill>
                <a:latin typeface="微软雅黑" panose="020B0503020204020204" pitchFamily="34" charset="-122"/>
                <a:ea typeface="微软雅黑" panose="020B0503020204020204" pitchFamily="34" charset="-122"/>
              </a:rPr>
              <a:t>path</a:t>
            </a:r>
            <a:r>
              <a:rPr lang="zh-CN" altLang="en-US" sz="2000" b="1" dirty="0">
                <a:solidFill>
                  <a:srgbClr val="FF0000"/>
                </a:solidFill>
                <a:latin typeface="微软雅黑" panose="020B0503020204020204" pitchFamily="34" charset="-122"/>
                <a:ea typeface="微软雅黑" panose="020B0503020204020204" pitchFamily="34" charset="-122"/>
              </a:rPr>
              <a:t>环境变量中。</a:t>
            </a:r>
          </a:p>
        </p:txBody>
      </p:sp>
      <p:sp>
        <p:nvSpPr>
          <p:cNvPr id="39946" name="Rectangle 2"/>
          <p:cNvSpPr>
            <a:spLocks noGrp="1"/>
          </p:cNvSpPr>
          <p:nvPr>
            <p:ph type="title"/>
          </p:nvPr>
        </p:nvSpPr>
        <p:spPr>
          <a:xfrm>
            <a:off x="228600" y="228600"/>
            <a:ext cx="5334000" cy="868363"/>
          </a:xfrm>
          <a:ln/>
        </p:spPr>
        <p:txBody>
          <a:bodyPr vert="horz" wrap="square" lIns="91440" tIns="45720" rIns="91440" bIns="45720" anchor="ctr" anchorCtr="0"/>
          <a:lstStyle/>
          <a:p>
            <a:pPr eaLnBrk="1" hangingPunct="1"/>
            <a:r>
              <a:rPr lang="en-US" altLang="zh-CN" sz="3200" dirty="0">
                <a:latin typeface="微软雅黑" panose="020B0503020204020204" pitchFamily="34" charset="-122"/>
                <a:ea typeface="微软雅黑" panose="020B0503020204020204" pitchFamily="34" charset="-122"/>
              </a:rPr>
              <a:t>1.2 </a:t>
            </a:r>
            <a:r>
              <a:rPr lang="zh-CN" altLang="en-US" sz="3200" dirty="0">
                <a:latin typeface="微软雅黑" panose="020B0503020204020204" pitchFamily="34" charset="-122"/>
                <a:ea typeface="微软雅黑" panose="020B0503020204020204" pitchFamily="34" charset="-122"/>
              </a:rPr>
              <a:t>搭建</a:t>
            </a:r>
            <a:r>
              <a:rPr lang="en-US" altLang="zh-CN" sz="3200" dirty="0">
                <a:latin typeface="微软雅黑" panose="020B0503020204020204" pitchFamily="34" charset="-122"/>
                <a:ea typeface="微软雅黑" panose="020B0503020204020204" pitchFamily="34" charset="-122"/>
              </a:rPr>
              <a:t>Android</a:t>
            </a:r>
            <a:r>
              <a:rPr lang="zh-CN" altLang="en-US" sz="3200" dirty="0">
                <a:latin typeface="微软雅黑" panose="020B0503020204020204" pitchFamily="34" charset="-122"/>
                <a:ea typeface="微软雅黑" panose="020B0503020204020204" pitchFamily="34" charset="-122"/>
              </a:rPr>
              <a:t>开发环境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0798"/>
                                        </p:tgtEl>
                                        <p:attrNameLst>
                                          <p:attrName>style.visibility</p:attrName>
                                        </p:attrNameLst>
                                      </p:cBhvr>
                                      <p:to>
                                        <p:strVal val="visible"/>
                                      </p:to>
                                    </p:set>
                                    <p:anim calcmode="lin" valueType="num">
                                      <p:cBhvr additive="base">
                                        <p:cTn id="7" dur="500" fill="hold"/>
                                        <p:tgtEl>
                                          <p:spTgt spid="160798"/>
                                        </p:tgtEl>
                                        <p:attrNameLst>
                                          <p:attrName>ppt_x</p:attrName>
                                        </p:attrNameLst>
                                      </p:cBhvr>
                                      <p:tavLst>
                                        <p:tav tm="0">
                                          <p:val>
                                            <p:strVal val="#ppt_x"/>
                                          </p:val>
                                        </p:tav>
                                        <p:tav tm="100000">
                                          <p:val>
                                            <p:strVal val="#ppt_x"/>
                                          </p:val>
                                        </p:tav>
                                      </p:tavLst>
                                    </p:anim>
                                    <p:anim calcmode="lin" valueType="num">
                                      <p:cBhvr additive="base">
                                        <p:cTn id="8" dur="500" fill="hold"/>
                                        <p:tgtEl>
                                          <p:spTgt spid="1607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9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对象 11"/>
          <p:cNvGraphicFramePr>
            <a:graphicFrameLocks noChangeAspect="1"/>
          </p:cNvGraphicFramePr>
          <p:nvPr/>
        </p:nvGraphicFramePr>
        <p:xfrm>
          <a:off x="1374775" y="1749425"/>
          <a:ext cx="6400800" cy="4703763"/>
        </p:xfrm>
        <a:graphic>
          <a:graphicData uri="http://schemas.openxmlformats.org/presentationml/2006/ole">
            <mc:AlternateContent xmlns:mc="http://schemas.openxmlformats.org/markup-compatibility/2006">
              <mc:Choice xmlns:v="urn:schemas-microsoft-com:vml" Requires="v">
                <p:oleObj spid="_x0000_s8194" r:id="rId3" imgW="3886200" imgH="2840990" progId="Visio.Drawing.15">
                  <p:embed/>
                </p:oleObj>
              </mc:Choice>
              <mc:Fallback>
                <p:oleObj r:id="rId3" imgW="3886200" imgH="2840990" progId="Visio.Drawing.15">
                  <p:embed/>
                  <p:pic>
                    <p:nvPicPr>
                      <p:cNvPr id="0" name="图片 3083"/>
                      <p:cNvPicPr/>
                      <p:nvPr/>
                    </p:nvPicPr>
                    <p:blipFill>
                      <a:blip r:embed="rId4"/>
                      <a:stretch>
                        <a:fillRect/>
                      </a:stretch>
                    </p:blipFill>
                    <p:spPr>
                      <a:xfrm>
                        <a:off x="1374775" y="1749425"/>
                        <a:ext cx="6400800" cy="4703763"/>
                      </a:xfrm>
                      <a:prstGeom prst="rect">
                        <a:avLst/>
                      </a:prstGeom>
                      <a:noFill/>
                      <a:ln w="38100">
                        <a:noFill/>
                        <a:miter/>
                      </a:ln>
                    </p:spPr>
                  </p:pic>
                </p:oleObj>
              </mc:Fallback>
            </mc:AlternateContent>
          </a:graphicData>
        </a:graphic>
      </p:graphicFrame>
      <p:sp>
        <p:nvSpPr>
          <p:cNvPr id="40963" name="Rectangle 2"/>
          <p:cNvSpPr>
            <a:spLocks noGrp="1"/>
          </p:cNvSpPr>
          <p:nvPr>
            <p:ph type="title"/>
          </p:nvPr>
        </p:nvSpPr>
        <p:spPr>
          <a:xfrm>
            <a:off x="533400" y="1279525"/>
            <a:ext cx="4648200" cy="571500"/>
          </a:xfrm>
          <a:noFill/>
          <a:ln>
            <a:noFill/>
          </a:ln>
        </p:spPr>
        <p:txBody>
          <a:bodyPr/>
          <a:lstStyle/>
          <a:p>
            <a:pPr algn="l" eaLnBrk="1" hangingPunct="1"/>
            <a:r>
              <a:rPr lang="en-US" altLang="zh-CN" sz="2400" b="1" dirty="0">
                <a:solidFill>
                  <a:srgbClr val="2500C4"/>
                </a:solidFill>
                <a:latin typeface="微软雅黑" panose="020B0503020204020204" pitchFamily="34" charset="-122"/>
                <a:ea typeface="微软雅黑" panose="020B0503020204020204" pitchFamily="34" charset="-122"/>
              </a:rPr>
              <a:t>5. </a:t>
            </a:r>
            <a:r>
              <a:rPr lang="zh-CN" altLang="en-US" sz="2400" b="1" dirty="0">
                <a:solidFill>
                  <a:srgbClr val="2500C4"/>
                </a:solidFill>
                <a:latin typeface="微软雅黑" panose="020B0503020204020204" pitchFamily="34" charset="-122"/>
                <a:ea typeface="微软雅黑" panose="020B0503020204020204" pitchFamily="34" charset="-122"/>
              </a:rPr>
              <a:t>创建第一个</a:t>
            </a:r>
            <a:r>
              <a:rPr lang="en-US" altLang="zh-CN" sz="2400" b="1" dirty="0">
                <a:solidFill>
                  <a:srgbClr val="2500C4"/>
                </a:solidFill>
                <a:latin typeface="微软雅黑" panose="020B0503020204020204" pitchFamily="34" charset="-122"/>
                <a:ea typeface="微软雅黑" panose="020B0503020204020204" pitchFamily="34" charset="-122"/>
              </a:rPr>
              <a:t>Android</a:t>
            </a:r>
            <a:r>
              <a:rPr lang="zh-CN" altLang="en-US" sz="2400" b="1" dirty="0">
                <a:solidFill>
                  <a:srgbClr val="2500C4"/>
                </a:solidFill>
                <a:latin typeface="微软雅黑" panose="020B0503020204020204" pitchFamily="34" charset="-122"/>
                <a:ea typeface="微软雅黑" panose="020B0503020204020204" pitchFamily="34" charset="-122"/>
              </a:rPr>
              <a:t>应用</a:t>
            </a:r>
          </a:p>
        </p:txBody>
      </p:sp>
      <p:sp>
        <p:nvSpPr>
          <p:cNvPr id="8" name="Rectangle 35"/>
          <p:cNvSpPr/>
          <p:nvPr/>
        </p:nvSpPr>
        <p:spPr>
          <a:xfrm>
            <a:off x="3349625" y="6453188"/>
            <a:ext cx="3435350" cy="369887"/>
          </a:xfrm>
          <a:prstGeom prst="rect">
            <a:avLst/>
          </a:prstGeom>
          <a:noFill/>
          <a:ln w="9525">
            <a:noFill/>
          </a:ln>
        </p:spPr>
        <p:txBody>
          <a:bodyPr anchor="ctr" anchorCtr="0">
            <a:spAutoFit/>
          </a:bodyPr>
          <a:lstStyle/>
          <a:p>
            <a:pPr algn="ctr" eaLnBrk="1" hangingPunct="1"/>
            <a:r>
              <a:rPr lang="en-US" altLang="zh-CN" sz="1800" b="1" dirty="0">
                <a:latin typeface="微软雅黑" panose="020B0503020204020204" pitchFamily="34" charset="-122"/>
                <a:ea typeface="微软雅黑" panose="020B0503020204020204" pitchFamily="34" charset="-122"/>
              </a:rPr>
              <a:t>Android Studio</a:t>
            </a:r>
            <a:r>
              <a:rPr lang="zh-CN" altLang="en-US" sz="1800" b="1" dirty="0">
                <a:latin typeface="微软雅黑" panose="020B0503020204020204" pitchFamily="34" charset="-122"/>
                <a:ea typeface="微软雅黑" panose="020B0503020204020204" pitchFamily="34" charset="-122"/>
              </a:rPr>
              <a:t>使用欢迎界面</a:t>
            </a:r>
          </a:p>
        </p:txBody>
      </p:sp>
      <p:sp>
        <p:nvSpPr>
          <p:cNvPr id="7" name="圆角矩形 6"/>
          <p:cNvSpPr/>
          <p:nvPr/>
        </p:nvSpPr>
        <p:spPr bwMode="auto">
          <a:xfrm>
            <a:off x="2895600" y="3775075"/>
            <a:ext cx="3429000" cy="720725"/>
          </a:xfrm>
          <a:prstGeom prst="roundRect">
            <a:avLst/>
          </a:prstGeom>
          <a:noFill/>
          <a:ln w="38100">
            <a:solidFill>
              <a:srgbClr val="FF0000"/>
            </a:solidFill>
          </a:ln>
        </p:spPr>
        <p:style>
          <a:lnRef idx="2">
            <a:schemeClr val="dk1"/>
          </a:lnRef>
          <a:fillRef idx="1">
            <a:schemeClr val="lt1"/>
          </a:fillRef>
          <a:effectRef idx="0">
            <a:schemeClr val="dk1"/>
          </a:effectRef>
          <a:fontRef idx="minor">
            <a:schemeClr val="dk1"/>
          </a:fontRef>
        </p:style>
        <p:txBody>
          <a:bodyPr>
            <a:spAutoFit/>
          </a:body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mn-lt"/>
              <a:ea typeface="+mn-ea"/>
              <a:cs typeface="+mn-cs"/>
            </a:endParaRPr>
          </a:p>
        </p:txBody>
      </p:sp>
      <p:sp>
        <p:nvSpPr>
          <p:cNvPr id="14" name="Rectangle 35"/>
          <p:cNvSpPr/>
          <p:nvPr/>
        </p:nvSpPr>
        <p:spPr>
          <a:xfrm>
            <a:off x="6026150" y="3440113"/>
            <a:ext cx="1749425" cy="400050"/>
          </a:xfrm>
          <a:prstGeom prst="rect">
            <a:avLst/>
          </a:prstGeom>
          <a:noFill/>
          <a:ln w="9525">
            <a:noFill/>
          </a:ln>
        </p:spPr>
        <p:txBody>
          <a:bodyPr anchor="ctr" anchorCtr="0">
            <a:spAutoFit/>
          </a:bodyPr>
          <a:lstStyle/>
          <a:p>
            <a:pPr algn="ctr" eaLnBrk="1" hangingPunct="1"/>
            <a:r>
              <a:rPr lang="zh-CN" altLang="en-US" sz="2000" b="1" dirty="0">
                <a:solidFill>
                  <a:schemeClr val="bg1"/>
                </a:solidFill>
                <a:latin typeface="微软雅黑" panose="020B0503020204020204" pitchFamily="34" charset="-122"/>
                <a:ea typeface="微软雅黑" panose="020B0503020204020204" pitchFamily="34" charset="-122"/>
              </a:rPr>
              <a:t>选择第一个</a:t>
            </a:r>
          </a:p>
        </p:txBody>
      </p:sp>
      <p:sp>
        <p:nvSpPr>
          <p:cNvPr id="40967" name="Rectangle 2"/>
          <p:cNvSpPr txBox="1"/>
          <p:nvPr/>
        </p:nvSpPr>
        <p:spPr>
          <a:xfrm>
            <a:off x="228600" y="228600"/>
            <a:ext cx="5334000" cy="868363"/>
          </a:xfrm>
          <a:prstGeom prst="rect">
            <a:avLst/>
          </a:prstGeom>
          <a:noFill/>
          <a:ln w="9525">
            <a:noFill/>
          </a:ln>
        </p:spPr>
        <p:txBody>
          <a:bodyPr/>
          <a:lstStyle/>
          <a:p>
            <a:pPr algn="ctr" eaLnBrk="1" hangingPunct="1"/>
            <a:r>
              <a:rPr lang="en-US" altLang="zh-CN" sz="3200" b="1" dirty="0">
                <a:solidFill>
                  <a:srgbClr val="FFFFFF"/>
                </a:solidFill>
                <a:latin typeface="微软雅黑" panose="020B0503020204020204" pitchFamily="34" charset="-122"/>
                <a:ea typeface="微软雅黑" panose="020B0503020204020204" pitchFamily="34" charset="-122"/>
              </a:rPr>
              <a:t>1.2 </a:t>
            </a:r>
            <a:r>
              <a:rPr lang="zh-CN" altLang="en-US" sz="3200" b="1" dirty="0">
                <a:solidFill>
                  <a:srgbClr val="FFFFFF"/>
                </a:solidFill>
                <a:latin typeface="微软雅黑" panose="020B0503020204020204" pitchFamily="34" charset="-122"/>
                <a:ea typeface="微软雅黑" panose="020B0503020204020204" pitchFamily="34" charset="-122"/>
              </a:rPr>
              <a:t>搭建</a:t>
            </a:r>
            <a:r>
              <a:rPr lang="en-US" altLang="zh-CN" sz="3200" b="1" dirty="0">
                <a:solidFill>
                  <a:srgbClr val="FFFFFF"/>
                </a:solidFill>
                <a:latin typeface="微软雅黑" panose="020B0503020204020204" pitchFamily="34" charset="-122"/>
                <a:ea typeface="微软雅黑" panose="020B0503020204020204" pitchFamily="34" charset="-122"/>
              </a:rPr>
              <a:t>Android</a:t>
            </a:r>
            <a:r>
              <a:rPr lang="zh-CN" altLang="en-US" sz="3200" b="1" dirty="0">
                <a:solidFill>
                  <a:srgbClr val="FFFFFF"/>
                </a:solidFill>
                <a:latin typeface="微软雅黑" panose="020B0503020204020204" pitchFamily="34" charset="-122"/>
                <a:ea typeface="微软雅黑" panose="020B0503020204020204" pitchFamily="34" charset="-122"/>
              </a:rPr>
              <a:t>开发环境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4"/>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animBg="1"/>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6" name="对象 4"/>
          <p:cNvGraphicFramePr>
            <a:graphicFrameLocks noChangeAspect="1"/>
          </p:cNvGraphicFramePr>
          <p:nvPr/>
        </p:nvGraphicFramePr>
        <p:xfrm>
          <a:off x="458788" y="1282700"/>
          <a:ext cx="7240587" cy="5551488"/>
        </p:xfrm>
        <a:graphic>
          <a:graphicData uri="http://schemas.openxmlformats.org/presentationml/2006/ole">
            <mc:AlternateContent xmlns:mc="http://schemas.openxmlformats.org/markup-compatibility/2006">
              <mc:Choice xmlns:v="urn:schemas-microsoft-com:vml" Requires="v">
                <p:oleObj spid="_x0000_s9218" r:id="rId3" imgW="3886200" imgH="2988310" progId="Visio.Drawing.15">
                  <p:embed/>
                </p:oleObj>
              </mc:Choice>
              <mc:Fallback>
                <p:oleObj r:id="rId3" imgW="3886200" imgH="2988310" progId="Visio.Drawing.15">
                  <p:embed/>
                  <p:pic>
                    <p:nvPicPr>
                      <p:cNvPr id="0" name="图片 3084"/>
                      <p:cNvPicPr/>
                      <p:nvPr/>
                    </p:nvPicPr>
                    <p:blipFill>
                      <a:blip r:embed="rId4"/>
                      <a:stretch>
                        <a:fillRect/>
                      </a:stretch>
                    </p:blipFill>
                    <p:spPr>
                      <a:xfrm>
                        <a:off x="458788" y="1282700"/>
                        <a:ext cx="7240587" cy="5551488"/>
                      </a:xfrm>
                      <a:prstGeom prst="rect">
                        <a:avLst/>
                      </a:prstGeom>
                      <a:noFill/>
                      <a:ln w="38100">
                        <a:noFill/>
                        <a:miter/>
                      </a:ln>
                    </p:spPr>
                  </p:pic>
                </p:oleObj>
              </mc:Fallback>
            </mc:AlternateContent>
          </a:graphicData>
        </a:graphic>
      </p:graphicFrame>
      <p:sp>
        <p:nvSpPr>
          <p:cNvPr id="6" name="Rectangle 35"/>
          <p:cNvSpPr/>
          <p:nvPr/>
        </p:nvSpPr>
        <p:spPr>
          <a:xfrm>
            <a:off x="8215313" y="3302000"/>
            <a:ext cx="446087" cy="2308225"/>
          </a:xfrm>
          <a:prstGeom prst="rect">
            <a:avLst/>
          </a:prstGeom>
          <a:noFill/>
          <a:ln w="9525">
            <a:noFill/>
          </a:ln>
        </p:spPr>
        <p:txBody>
          <a:bodyPr anchor="ctr" anchorCtr="0">
            <a:spAutoFit/>
          </a:bodyPr>
          <a:lstStyle/>
          <a:p>
            <a:pPr algn="ctr" eaLnBrk="1" hangingPunct="1"/>
            <a:r>
              <a:rPr lang="zh-CN" altLang="en-US" b="1" dirty="0">
                <a:latin typeface="微软雅黑" panose="020B0503020204020204" pitchFamily="34" charset="-122"/>
                <a:ea typeface="微软雅黑" panose="020B0503020204020204" pitchFamily="34" charset="-122"/>
              </a:rPr>
              <a:t>配置项目信息</a:t>
            </a:r>
          </a:p>
        </p:txBody>
      </p:sp>
      <p:sp>
        <p:nvSpPr>
          <p:cNvPr id="7" name="圆角矩形 6"/>
          <p:cNvSpPr/>
          <p:nvPr/>
        </p:nvSpPr>
        <p:spPr bwMode="auto">
          <a:xfrm>
            <a:off x="3181350" y="2395538"/>
            <a:ext cx="3600450" cy="576263"/>
          </a:xfrm>
          <a:prstGeom prst="roundRect">
            <a:avLst/>
          </a:prstGeom>
          <a:noFill/>
          <a:ln w="38100">
            <a:solidFill>
              <a:srgbClr val="FF0000"/>
            </a:solidFill>
          </a:ln>
        </p:spPr>
        <p:style>
          <a:lnRef idx="2">
            <a:schemeClr val="dk1"/>
          </a:lnRef>
          <a:fillRef idx="1">
            <a:schemeClr val="lt1"/>
          </a:fillRef>
          <a:effectRef idx="0">
            <a:schemeClr val="dk1"/>
          </a:effectRef>
          <a:fontRef idx="minor">
            <a:schemeClr val="dk1"/>
          </a:fontRef>
        </p:style>
        <p:txBody>
          <a:bodyPr>
            <a:spAutoFit/>
          </a:body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mn-lt"/>
              <a:ea typeface="+mn-ea"/>
              <a:cs typeface="+mn-cs"/>
            </a:endParaRPr>
          </a:p>
        </p:txBody>
      </p:sp>
      <p:sp>
        <p:nvSpPr>
          <p:cNvPr id="8" name="Rectangle 35"/>
          <p:cNvSpPr/>
          <p:nvPr/>
        </p:nvSpPr>
        <p:spPr>
          <a:xfrm>
            <a:off x="1289050" y="2463800"/>
            <a:ext cx="2066925" cy="460375"/>
          </a:xfrm>
          <a:prstGeom prst="rect">
            <a:avLst/>
          </a:prstGeom>
          <a:noFill/>
          <a:ln w="9525">
            <a:noFill/>
          </a:ln>
        </p:spPr>
        <p:txBody>
          <a:bodyPr anchor="ctr" anchorCtr="0">
            <a:spAutoFit/>
          </a:bodyPr>
          <a:lstStyle/>
          <a:p>
            <a:pPr algn="ctr" eaLnBrk="1" hangingPunct="1"/>
            <a:r>
              <a:rPr lang="zh-CN" altLang="en-US" b="1" dirty="0">
                <a:solidFill>
                  <a:schemeClr val="bg1"/>
                </a:solidFill>
                <a:latin typeface="微软雅黑" panose="020B0503020204020204" pitchFamily="34" charset="-122"/>
                <a:ea typeface="微软雅黑" panose="020B0503020204020204" pitchFamily="34" charset="-122"/>
              </a:rPr>
              <a:t>项目名称</a:t>
            </a:r>
          </a:p>
        </p:txBody>
      </p:sp>
      <p:sp>
        <p:nvSpPr>
          <p:cNvPr id="9" name="圆角矩形 8"/>
          <p:cNvSpPr/>
          <p:nvPr/>
        </p:nvSpPr>
        <p:spPr bwMode="auto">
          <a:xfrm>
            <a:off x="3114675" y="3033713"/>
            <a:ext cx="2447925" cy="395288"/>
          </a:xfrm>
          <a:prstGeom prst="roundRect">
            <a:avLst/>
          </a:prstGeom>
          <a:noFill/>
          <a:ln w="38100">
            <a:solidFill>
              <a:schemeClr val="accent3"/>
            </a:solidFill>
          </a:ln>
        </p:spPr>
        <p:style>
          <a:lnRef idx="2">
            <a:schemeClr val="dk1"/>
          </a:lnRef>
          <a:fillRef idx="1">
            <a:schemeClr val="lt1"/>
          </a:fillRef>
          <a:effectRef idx="0">
            <a:schemeClr val="dk1"/>
          </a:effectRef>
          <a:fontRef idx="minor">
            <a:schemeClr val="dk1"/>
          </a:fontRef>
        </p:style>
        <p:txBody>
          <a:bodyPr>
            <a:spAutoFit/>
          </a:body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mn-lt"/>
              <a:ea typeface="+mn-ea"/>
              <a:cs typeface="+mn-cs"/>
            </a:endParaRPr>
          </a:p>
        </p:txBody>
      </p:sp>
      <p:sp>
        <p:nvSpPr>
          <p:cNvPr id="10" name="Rectangle 35"/>
          <p:cNvSpPr/>
          <p:nvPr/>
        </p:nvSpPr>
        <p:spPr>
          <a:xfrm>
            <a:off x="547688" y="3595688"/>
            <a:ext cx="2668587" cy="461962"/>
          </a:xfrm>
          <a:prstGeom prst="rect">
            <a:avLst/>
          </a:prstGeom>
          <a:noFill/>
          <a:ln w="9525">
            <a:noFill/>
          </a:ln>
        </p:spPr>
        <p:txBody>
          <a:bodyPr anchor="ctr" anchorCtr="0">
            <a:spAutoFit/>
          </a:bodyPr>
          <a:lstStyle/>
          <a:p>
            <a:pPr algn="ctr" eaLnBrk="1" hangingPunct="1"/>
            <a:r>
              <a:rPr lang="zh-CN" altLang="en-US" b="1" dirty="0">
                <a:solidFill>
                  <a:srgbClr val="FFC000"/>
                </a:solidFill>
                <a:latin typeface="微软雅黑" panose="020B0503020204020204" pitchFamily="34" charset="-122"/>
                <a:ea typeface="微软雅黑" panose="020B0503020204020204" pitchFamily="34" charset="-122"/>
              </a:rPr>
              <a:t>项目保存路径</a:t>
            </a:r>
          </a:p>
        </p:txBody>
      </p:sp>
      <p:sp>
        <p:nvSpPr>
          <p:cNvPr id="41992" name="Rectangle 2"/>
          <p:cNvSpPr txBox="1"/>
          <p:nvPr/>
        </p:nvSpPr>
        <p:spPr>
          <a:xfrm>
            <a:off x="228600" y="228600"/>
            <a:ext cx="5334000" cy="868363"/>
          </a:xfrm>
          <a:prstGeom prst="rect">
            <a:avLst/>
          </a:prstGeom>
          <a:noFill/>
          <a:ln w="9525">
            <a:noFill/>
          </a:ln>
        </p:spPr>
        <p:txBody>
          <a:bodyPr/>
          <a:lstStyle/>
          <a:p>
            <a:pPr algn="ctr" eaLnBrk="1" hangingPunct="1"/>
            <a:r>
              <a:rPr lang="en-US" altLang="zh-CN" sz="3200" b="1" dirty="0">
                <a:solidFill>
                  <a:srgbClr val="FFFFFF"/>
                </a:solidFill>
                <a:latin typeface="微软雅黑" panose="020B0503020204020204" pitchFamily="34" charset="-122"/>
                <a:ea typeface="微软雅黑" panose="020B0503020204020204" pitchFamily="34" charset="-122"/>
              </a:rPr>
              <a:t>1.2 </a:t>
            </a:r>
            <a:r>
              <a:rPr lang="zh-CN" altLang="en-US" sz="3200" b="1" dirty="0">
                <a:solidFill>
                  <a:srgbClr val="FFFFFF"/>
                </a:solidFill>
                <a:latin typeface="微软雅黑" panose="020B0503020204020204" pitchFamily="34" charset="-122"/>
                <a:ea typeface="微软雅黑" panose="020B0503020204020204" pitchFamily="34" charset="-122"/>
              </a:rPr>
              <a:t>搭建</a:t>
            </a:r>
            <a:r>
              <a:rPr lang="en-US" altLang="zh-CN" sz="3200" b="1" dirty="0">
                <a:solidFill>
                  <a:srgbClr val="FFFFFF"/>
                </a:solidFill>
                <a:latin typeface="微软雅黑" panose="020B0503020204020204" pitchFamily="34" charset="-122"/>
                <a:ea typeface="微软雅黑" panose="020B0503020204020204" pitchFamily="34" charset="-122"/>
              </a:rPr>
              <a:t>Android</a:t>
            </a:r>
            <a:r>
              <a:rPr lang="zh-CN" altLang="en-US" sz="3200" b="1" dirty="0">
                <a:solidFill>
                  <a:srgbClr val="FFFFFF"/>
                </a:solidFill>
                <a:latin typeface="微软雅黑" panose="020B0503020204020204" pitchFamily="34" charset="-122"/>
                <a:ea typeface="微软雅黑" panose="020B0503020204020204" pitchFamily="34" charset="-122"/>
              </a:rPr>
              <a:t>开发环境</a:t>
            </a:r>
          </a:p>
        </p:txBody>
      </p:sp>
      <p:sp>
        <p:nvSpPr>
          <p:cNvPr id="14" name="Rectangle 35"/>
          <p:cNvSpPr/>
          <p:nvPr/>
        </p:nvSpPr>
        <p:spPr>
          <a:xfrm>
            <a:off x="6010275" y="3048000"/>
            <a:ext cx="1152525" cy="460375"/>
          </a:xfrm>
          <a:prstGeom prst="rect">
            <a:avLst/>
          </a:prstGeom>
          <a:noFill/>
          <a:ln w="9525">
            <a:noFill/>
          </a:ln>
        </p:spPr>
        <p:txBody>
          <a:bodyPr anchor="ctr" anchorCtr="0">
            <a:spAutoFit/>
          </a:bodyPr>
          <a:lstStyle/>
          <a:p>
            <a:pPr algn="ctr" eaLnBrk="1" hangingPunct="1"/>
            <a:r>
              <a:rPr lang="zh-CN" altLang="en-US" b="1" dirty="0">
                <a:solidFill>
                  <a:srgbClr val="FF0000"/>
                </a:solidFill>
                <a:latin typeface="微软雅黑" panose="020B0503020204020204" pitchFamily="34" charset="-122"/>
                <a:ea typeface="微软雅黑" panose="020B0503020204020204" pitchFamily="34" charset="-122"/>
              </a:rPr>
              <a:t>包名</a:t>
            </a:r>
          </a:p>
        </p:txBody>
      </p:sp>
      <p:sp>
        <p:nvSpPr>
          <p:cNvPr id="15" name="圆角矩形 14"/>
          <p:cNvSpPr/>
          <p:nvPr/>
        </p:nvSpPr>
        <p:spPr bwMode="auto">
          <a:xfrm>
            <a:off x="3333750" y="3538538"/>
            <a:ext cx="3600450" cy="539750"/>
          </a:xfrm>
          <a:prstGeom prst="roundRect">
            <a:avLst/>
          </a:prstGeom>
          <a:noFill/>
          <a:ln w="38100">
            <a:solidFill>
              <a:srgbClr val="FF0000"/>
            </a:solidFill>
          </a:ln>
        </p:spPr>
        <p:style>
          <a:lnRef idx="2">
            <a:schemeClr val="dk1"/>
          </a:lnRef>
          <a:fillRef idx="1">
            <a:schemeClr val="lt1"/>
          </a:fillRef>
          <a:effectRef idx="0">
            <a:schemeClr val="dk1"/>
          </a:effectRef>
          <a:fontRef idx="minor">
            <a:schemeClr val="dk1"/>
          </a:fontRef>
        </p:style>
        <p:txBody>
          <a:bodyPr>
            <a:spAutoFit/>
          </a:body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mn-lt"/>
              <a:ea typeface="+mn-ea"/>
              <a:cs typeface="+mn-cs"/>
            </a:endParaRPr>
          </a:p>
        </p:txBody>
      </p:sp>
      <p:sp>
        <p:nvSpPr>
          <p:cNvPr id="16" name="矩形 15"/>
          <p:cNvSpPr/>
          <p:nvPr/>
        </p:nvSpPr>
        <p:spPr>
          <a:xfrm>
            <a:off x="547688" y="4903788"/>
            <a:ext cx="3962400" cy="1876425"/>
          </a:xfrm>
          <a:prstGeom prst="rect">
            <a:avLst/>
          </a:prstGeom>
          <a:solidFill>
            <a:schemeClr val="bg1">
              <a:lumMod val="95000"/>
            </a:schemeClr>
          </a:solidFill>
        </p:spPr>
        <p:txBody>
          <a:bodyPr lIns="180000" tIns="180000" rIns="180000" bIns="18000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1" u="none" strike="noStrike" kern="10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cs typeface="Times New Roman" panose="02020603050405020304" pitchFamily="18" charset="0"/>
              </a:rPr>
              <a:t>注意：</a:t>
            </a:r>
            <a:endParaRPr kumimoji="0" lang="en-US" altLang="zh-CN" sz="2400" b="1" i="1" u="none" strike="noStrike" kern="10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1" i="1" u="none" strike="noStrike" kern="100" cap="none" spc="0" normalizeH="0" baseline="0" noProof="0" dirty="0">
                <a:ln>
                  <a:noFill/>
                </a:ln>
                <a:solidFill>
                  <a:srgbClr val="0000CC"/>
                </a:solidFill>
                <a:effectLst/>
                <a:uLnTx/>
                <a:uFillTx/>
                <a:latin typeface="Calibri" panose="020F0502020204030204" pitchFamily="34" charset="0"/>
                <a:ea typeface="宋体" panose="02010600030101010101" pitchFamily="2" charset="-122"/>
                <a:cs typeface="Times New Roman" panose="02020603050405020304" pitchFamily="18" charset="0"/>
              </a:rPr>
              <a:t>          </a:t>
            </a:r>
            <a:r>
              <a:rPr kumimoji="0" lang="zh-CN" altLang="zh-CN" sz="2400" b="1" i="1" u="none" strike="noStrike" kern="100" cap="none" spc="0" normalizeH="0" baseline="0" noProof="0" dirty="0">
                <a:ln>
                  <a:noFill/>
                </a:ln>
                <a:solidFill>
                  <a:srgbClr val="0000CC"/>
                </a:solidFill>
                <a:effectLst/>
                <a:uLnTx/>
                <a:uFillTx/>
                <a:latin typeface="Calibri" panose="020F0502020204030204" pitchFamily="34" charset="0"/>
                <a:ea typeface="宋体" panose="02010600030101010101" pitchFamily="2" charset="-122"/>
                <a:cs typeface="Times New Roman" panose="02020603050405020304" pitchFamily="18" charset="0"/>
              </a:rPr>
              <a:t>版本越低所能支持的设备就越多，但所拥有的新特性也就越少</a:t>
            </a:r>
            <a:endParaRPr kumimoji="0" lang="zh-CN" altLang="en-US" sz="2400" b="0" i="0" u="none" strike="noStrike" kern="1200" cap="none" spc="0" normalizeH="0" baseline="0" noProof="0" dirty="0">
              <a:ln>
                <a:noFill/>
              </a:ln>
              <a:solidFill>
                <a:srgbClr val="0000CC"/>
              </a:solidFill>
              <a:effectLst/>
              <a:uLnTx/>
              <a:uFillTx/>
              <a:latin typeface="Arial" panose="020B0604020202020204" pitchFamily="34" charset="0"/>
              <a:ea typeface="宋体" panose="02010600030101010101" pitchFamily="2" charset="-122"/>
              <a:cs typeface="+mn-cs"/>
            </a:endParaRPr>
          </a:p>
        </p:txBody>
      </p:sp>
      <p:sp>
        <p:nvSpPr>
          <p:cNvPr id="17" name="圆角矩形 16"/>
          <p:cNvSpPr/>
          <p:nvPr/>
        </p:nvSpPr>
        <p:spPr bwMode="auto">
          <a:xfrm>
            <a:off x="3333750" y="4941888"/>
            <a:ext cx="3981450" cy="395288"/>
          </a:xfrm>
          <a:prstGeom prst="roundRect">
            <a:avLst/>
          </a:prstGeom>
          <a:noFill/>
          <a:ln w="38100">
            <a:solidFill>
              <a:schemeClr val="accent3"/>
            </a:solidFill>
          </a:ln>
        </p:spPr>
        <p:style>
          <a:lnRef idx="2">
            <a:schemeClr val="dk1"/>
          </a:lnRef>
          <a:fillRef idx="1">
            <a:schemeClr val="lt1"/>
          </a:fillRef>
          <a:effectRef idx="0">
            <a:schemeClr val="dk1"/>
          </a:effectRef>
          <a:fontRef idx="minor">
            <a:schemeClr val="dk1"/>
          </a:fontRef>
        </p:style>
        <p:txBody>
          <a:bodyPr>
            <a:spAutoFit/>
          </a:body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mn-lt"/>
              <a:ea typeface="+mn-ea"/>
              <a:cs typeface="+mn-cs"/>
            </a:endParaRPr>
          </a:p>
        </p:txBody>
      </p:sp>
      <p:sp>
        <p:nvSpPr>
          <p:cNvPr id="18" name="Rectangle 35"/>
          <p:cNvSpPr/>
          <p:nvPr/>
        </p:nvSpPr>
        <p:spPr>
          <a:xfrm>
            <a:off x="5530850" y="5522913"/>
            <a:ext cx="2109788" cy="460375"/>
          </a:xfrm>
          <a:prstGeom prst="rect">
            <a:avLst/>
          </a:prstGeom>
          <a:noFill/>
          <a:ln w="9525">
            <a:noFill/>
          </a:ln>
        </p:spPr>
        <p:txBody>
          <a:bodyPr anchor="ctr" anchorCtr="0">
            <a:spAutoFit/>
          </a:bodyPr>
          <a:lstStyle/>
          <a:p>
            <a:pPr algn="ctr" eaLnBrk="1" hangingPunct="1"/>
            <a:r>
              <a:rPr lang="zh-CN" altLang="en-US" b="1" dirty="0">
                <a:solidFill>
                  <a:schemeClr val="bg1"/>
                </a:solidFill>
                <a:latin typeface="微软雅黑" panose="020B0503020204020204" pitchFamily="34" charset="-122"/>
                <a:ea typeface="微软雅黑" panose="020B0503020204020204" pitchFamily="34" charset="-122"/>
              </a:rPr>
              <a:t>最低版本要求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7"/>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499"/>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15"/>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499"/>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7"/>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499"/>
                                          </p:stCondLst>
                                        </p:cTn>
                                        <p:tgtEl>
                                          <p:spTgt spid="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circle(in)">
                                      <p:cBhvr>
                                        <p:cTn id="40"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animBg="1"/>
      <p:bldP spid="10" grpId="0"/>
      <p:bldP spid="14" grpId="0"/>
      <p:bldP spid="15" grpId="0" animBg="1"/>
      <p:bldP spid="16" grpId="0" animBg="1"/>
      <p:bldP spid="17" grpId="0" animBg="1"/>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椭圆​​ 40"/>
          <p:cNvSpPr/>
          <p:nvPr/>
        </p:nvSpPr>
        <p:spPr>
          <a:xfrm>
            <a:off x="304800" y="1371600"/>
            <a:ext cx="609600" cy="609600"/>
          </a:xfrm>
          <a:prstGeom prst="ellipse">
            <a:avLst/>
          </a:prstGeom>
          <a:solidFill>
            <a:srgbClr val="57D3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011" name="Rectangle 7"/>
          <p:cNvSpPr/>
          <p:nvPr/>
        </p:nvSpPr>
        <p:spPr>
          <a:xfrm>
            <a:off x="0" y="1171575"/>
            <a:ext cx="9144000" cy="0"/>
          </a:xfrm>
          <a:prstGeom prst="rect">
            <a:avLst/>
          </a:prstGeom>
          <a:noFill/>
          <a:ln w="9525">
            <a:noFill/>
          </a:ln>
        </p:spPr>
        <p:txBody>
          <a:bodyPr wrap="none" anchor="ctr" anchorCtr="0">
            <a:spAutoFit/>
          </a:bodyPr>
          <a:lstStyle/>
          <a:p>
            <a:pPr eaLnBrk="1" hangingPunct="1">
              <a:spcBef>
                <a:spcPct val="20000"/>
              </a:spcBef>
            </a:pPr>
            <a:endParaRPr lang="zh-CN" altLang="en-US" dirty="0">
              <a:latin typeface="Arial" panose="020B0604020202020204" pitchFamily="34" charset="0"/>
            </a:endParaRPr>
          </a:p>
        </p:txBody>
      </p:sp>
      <p:sp>
        <p:nvSpPr>
          <p:cNvPr id="43012" name="Rectangle 8"/>
          <p:cNvSpPr/>
          <p:nvPr/>
        </p:nvSpPr>
        <p:spPr>
          <a:xfrm>
            <a:off x="1416050" y="1371600"/>
            <a:ext cx="9144000" cy="0"/>
          </a:xfrm>
          <a:prstGeom prst="rect">
            <a:avLst/>
          </a:prstGeom>
          <a:noFill/>
          <a:ln w="9525">
            <a:noFill/>
          </a:ln>
        </p:spPr>
        <p:txBody>
          <a:bodyPr wrap="none" anchor="ctr" anchorCtr="0">
            <a:spAutoFit/>
          </a:bodyPr>
          <a:lstStyle/>
          <a:p>
            <a:endParaRPr lang="zh-CN" altLang="en-US" dirty="0">
              <a:latin typeface="Arial" panose="020B0604020202020204" pitchFamily="34" charset="0"/>
            </a:endParaRPr>
          </a:p>
        </p:txBody>
      </p:sp>
      <p:graphicFrame>
        <p:nvGraphicFramePr>
          <p:cNvPr id="43013" name="对象 2"/>
          <p:cNvGraphicFramePr>
            <a:graphicFrameLocks noChangeAspect="1"/>
          </p:cNvGraphicFramePr>
          <p:nvPr/>
        </p:nvGraphicFramePr>
        <p:xfrm>
          <a:off x="1416050" y="1254125"/>
          <a:ext cx="6629400" cy="5178425"/>
        </p:xfrm>
        <a:graphic>
          <a:graphicData uri="http://schemas.openxmlformats.org/presentationml/2006/ole">
            <mc:AlternateContent xmlns:mc="http://schemas.openxmlformats.org/markup-compatibility/2006">
              <mc:Choice xmlns:v="urn:schemas-microsoft-com:vml" Requires="v">
                <p:oleObj spid="_x0000_s10242" r:id="rId3" imgW="11938000" imgH="9296400" progId="Visio.Drawing.11">
                  <p:embed/>
                </p:oleObj>
              </mc:Choice>
              <mc:Fallback>
                <p:oleObj r:id="rId3" imgW="11938000" imgH="9296400" progId="Visio.Drawing.11">
                  <p:embed/>
                  <p:pic>
                    <p:nvPicPr>
                      <p:cNvPr id="0" name="图片 3088"/>
                      <p:cNvPicPr/>
                      <p:nvPr/>
                    </p:nvPicPr>
                    <p:blipFill>
                      <a:blip r:embed="rId4"/>
                      <a:stretch>
                        <a:fillRect/>
                      </a:stretch>
                    </p:blipFill>
                    <p:spPr>
                      <a:xfrm>
                        <a:off x="1416050" y="1254125"/>
                        <a:ext cx="6629400" cy="5178425"/>
                      </a:xfrm>
                      <a:prstGeom prst="rect">
                        <a:avLst/>
                      </a:prstGeom>
                      <a:noFill/>
                      <a:ln w="38100">
                        <a:noFill/>
                        <a:miter/>
                      </a:ln>
                    </p:spPr>
                  </p:pic>
                </p:oleObj>
              </mc:Fallback>
            </mc:AlternateContent>
          </a:graphicData>
        </a:graphic>
      </p:graphicFrame>
      <p:sp>
        <p:nvSpPr>
          <p:cNvPr id="4" name="矩形 3"/>
          <p:cNvSpPr/>
          <p:nvPr/>
        </p:nvSpPr>
        <p:spPr>
          <a:xfrm>
            <a:off x="2820988" y="6408738"/>
            <a:ext cx="3024188" cy="40005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2000" b="1"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Times New Roman" panose="02020603050405020304" pitchFamily="18" charset="0"/>
              </a:rPr>
              <a:t>选择应用适配的目标设备</a:t>
            </a:r>
            <a:endParaRPr kumimoji="0" lang="zh-CN" altLang="en-US"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矩形 4"/>
          <p:cNvSpPr/>
          <p:nvPr/>
        </p:nvSpPr>
        <p:spPr>
          <a:xfrm>
            <a:off x="4332288" y="3962400"/>
            <a:ext cx="3962400" cy="1876425"/>
          </a:xfrm>
          <a:prstGeom prst="rect">
            <a:avLst/>
          </a:prstGeom>
          <a:solidFill>
            <a:schemeClr val="bg1">
              <a:lumMod val="95000"/>
            </a:schemeClr>
          </a:solidFill>
        </p:spPr>
        <p:txBody>
          <a:bodyPr lIns="180000" tIns="180000" rIns="180000" bIns="18000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1" u="none" strike="noStrike" kern="10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cs typeface="Times New Roman" panose="02020603050405020304" pitchFamily="18" charset="0"/>
              </a:rPr>
              <a:t>注意：</a:t>
            </a:r>
            <a:endParaRPr kumimoji="0" lang="en-US" altLang="zh-CN" sz="2400" b="1" i="1" u="none" strike="noStrike" kern="10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1" i="1" u="none" strike="noStrike" kern="100" cap="none" spc="0" normalizeH="0" baseline="0" noProof="0" dirty="0">
                <a:ln>
                  <a:noFill/>
                </a:ln>
                <a:solidFill>
                  <a:srgbClr val="0000CC"/>
                </a:solidFill>
                <a:effectLst/>
                <a:uLnTx/>
                <a:uFillTx/>
                <a:latin typeface="Calibri" panose="020F0502020204030204" pitchFamily="34" charset="0"/>
                <a:ea typeface="宋体" panose="02010600030101010101" pitchFamily="2" charset="-122"/>
                <a:cs typeface="Times New Roman" panose="02020603050405020304" pitchFamily="18" charset="0"/>
              </a:rPr>
              <a:t>          </a:t>
            </a:r>
            <a:r>
              <a:rPr kumimoji="0" lang="zh-CN" altLang="zh-CN" sz="2400" b="1" i="1" u="none" strike="noStrike" kern="100" cap="none" spc="0" normalizeH="0" baseline="0" noProof="0" dirty="0">
                <a:ln>
                  <a:noFill/>
                </a:ln>
                <a:solidFill>
                  <a:srgbClr val="0000CC"/>
                </a:solidFill>
                <a:effectLst/>
                <a:uLnTx/>
                <a:uFillTx/>
                <a:latin typeface="Calibri" panose="020F0502020204030204" pitchFamily="34" charset="0"/>
                <a:ea typeface="宋体" panose="02010600030101010101" pitchFamily="2" charset="-122"/>
                <a:cs typeface="Times New Roman" panose="02020603050405020304" pitchFamily="18" charset="0"/>
              </a:rPr>
              <a:t>版本越低所能支持的设备就越多，但所拥有的新特性也就越少</a:t>
            </a:r>
            <a:endParaRPr kumimoji="0" lang="zh-CN" altLang="en-US" sz="2400" b="0" i="0" u="none" strike="noStrike" kern="1200" cap="none" spc="0" normalizeH="0" baseline="0" noProof="0" dirty="0">
              <a:ln>
                <a:noFill/>
              </a:ln>
              <a:solidFill>
                <a:srgbClr val="0000CC"/>
              </a:solidFill>
              <a:effectLst/>
              <a:uLnTx/>
              <a:uFillTx/>
              <a:latin typeface="Arial" panose="020B0604020202020204" pitchFamily="34" charset="0"/>
              <a:ea typeface="宋体" panose="02010600030101010101" pitchFamily="2" charset="-122"/>
              <a:cs typeface="+mn-cs"/>
            </a:endParaRPr>
          </a:p>
        </p:txBody>
      </p:sp>
      <p:sp>
        <p:nvSpPr>
          <p:cNvPr id="43016" name="Rectangle 2"/>
          <p:cNvSpPr txBox="1"/>
          <p:nvPr/>
        </p:nvSpPr>
        <p:spPr>
          <a:xfrm>
            <a:off x="228600" y="228600"/>
            <a:ext cx="5334000" cy="868363"/>
          </a:xfrm>
          <a:prstGeom prst="rect">
            <a:avLst/>
          </a:prstGeom>
          <a:noFill/>
          <a:ln w="9525">
            <a:noFill/>
          </a:ln>
        </p:spPr>
        <p:txBody>
          <a:bodyPr/>
          <a:lstStyle/>
          <a:p>
            <a:pPr algn="ctr" eaLnBrk="1" hangingPunct="1"/>
            <a:r>
              <a:rPr lang="en-US" altLang="zh-CN" sz="3200" b="1" dirty="0">
                <a:solidFill>
                  <a:srgbClr val="FFFFFF"/>
                </a:solidFill>
                <a:latin typeface="微软雅黑" panose="020B0503020204020204" pitchFamily="34" charset="-122"/>
                <a:ea typeface="微软雅黑" panose="020B0503020204020204" pitchFamily="34" charset="-122"/>
              </a:rPr>
              <a:t>1.2 </a:t>
            </a:r>
            <a:r>
              <a:rPr lang="zh-CN" altLang="en-US" sz="3200" b="1" dirty="0">
                <a:solidFill>
                  <a:srgbClr val="FFFFFF"/>
                </a:solidFill>
                <a:latin typeface="微软雅黑" panose="020B0503020204020204" pitchFamily="34" charset="-122"/>
                <a:ea typeface="微软雅黑" panose="020B0503020204020204" pitchFamily="34" charset="-122"/>
              </a:rPr>
              <a:t>搭建</a:t>
            </a:r>
            <a:r>
              <a:rPr lang="en-US" altLang="zh-CN" sz="3200" b="1" dirty="0">
                <a:solidFill>
                  <a:srgbClr val="FFFFFF"/>
                </a:solidFill>
                <a:latin typeface="微软雅黑" panose="020B0503020204020204" pitchFamily="34" charset="-122"/>
                <a:ea typeface="微软雅黑" panose="020B0503020204020204" pitchFamily="34" charset="-122"/>
              </a:rPr>
              <a:t>Android</a:t>
            </a:r>
            <a:r>
              <a:rPr lang="zh-CN" altLang="en-US" sz="3200" b="1" dirty="0">
                <a:solidFill>
                  <a:srgbClr val="FFFFFF"/>
                </a:solidFill>
                <a:latin typeface="微软雅黑" panose="020B0503020204020204" pitchFamily="34" charset="-122"/>
                <a:ea typeface="微软雅黑" panose="020B0503020204020204" pitchFamily="34" charset="-122"/>
              </a:rPr>
              <a:t>开发环境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p:nvPr>
        </p:nvSpPr>
        <p:spPr>
          <a:xfrm>
            <a:off x="0" y="228600"/>
            <a:ext cx="3962400" cy="868363"/>
          </a:xfrm>
          <a:ln/>
        </p:spPr>
        <p:txBody>
          <a:bodyPr vert="horz" wrap="square" lIns="91440" tIns="45720" rIns="91440" bIns="45720" anchor="ctr" anchorCtr="0"/>
          <a:lstStyle/>
          <a:p>
            <a:pPr eaLnBrk="1" hangingPunct="1"/>
            <a:r>
              <a:rPr lang="en-US" altLang="zh-CN" sz="3600" dirty="0">
                <a:solidFill>
                  <a:srgbClr val="FFFFCC"/>
                </a:solidFill>
                <a:latin typeface="黑体" panose="02010609060101010101" pitchFamily="49" charset="-122"/>
                <a:ea typeface="黑体" panose="02010609060101010101" pitchFamily="49" charset="-122"/>
              </a:rPr>
              <a:t> </a:t>
            </a:r>
            <a:r>
              <a:rPr lang="zh-CN" altLang="en-US" sz="3200" dirty="0">
                <a:latin typeface="微软雅黑" panose="020B0503020204020204" pitchFamily="34" charset="-122"/>
                <a:ea typeface="微软雅黑" panose="020B0503020204020204" pitchFamily="34" charset="-122"/>
              </a:rPr>
              <a:t>本章主要内容</a:t>
            </a:r>
          </a:p>
        </p:txBody>
      </p:sp>
      <p:pic>
        <p:nvPicPr>
          <p:cNvPr id="14" name="五角星 13"/>
          <p:cNvPicPr/>
          <p:nvPr/>
        </p:nvPicPr>
        <p:blipFill>
          <a:blip r:embed="rId2"/>
          <a:stretch>
            <a:fillRect/>
          </a:stretch>
        </p:blipFill>
        <p:spPr>
          <a:xfrm rot="-283208">
            <a:off x="2133600" y="2286000"/>
            <a:ext cx="4648200" cy="3124200"/>
          </a:xfrm>
          <a:prstGeom prst="rect">
            <a:avLst/>
          </a:prstGeom>
          <a:noFill/>
          <a:ln w="9525">
            <a:noFill/>
          </a:ln>
        </p:spPr>
      </p:pic>
      <p:sp>
        <p:nvSpPr>
          <p:cNvPr id="15" name="任意多边形 14"/>
          <p:cNvSpPr/>
          <p:nvPr/>
        </p:nvSpPr>
        <p:spPr>
          <a:xfrm rot="633327" flipH="1">
            <a:off x="2819400" y="2133600"/>
            <a:ext cx="785813" cy="847725"/>
          </a:xfrm>
          <a:custGeom>
            <a:avLst/>
            <a:gdLst/>
            <a:ahLst/>
            <a:cxnLst>
              <a:cxn ang="0">
                <a:pos x="0" y="254366930"/>
              </a:cxn>
              <a:cxn ang="0">
                <a:pos x="33" y="0"/>
              </a:cxn>
              <a:cxn ang="0">
                <a:pos x="147" y="0"/>
              </a:cxn>
            </a:cxnLst>
            <a:rect l="0" t="0" r="0" b="0"/>
            <a:pathLst>
              <a:path w="1651819" h="501445">
                <a:moveTo>
                  <a:pt x="0" y="501445"/>
                </a:moveTo>
                <a:lnTo>
                  <a:pt x="373626" y="0"/>
                </a:lnTo>
                <a:lnTo>
                  <a:pt x="1651819" y="0"/>
                </a:lnTo>
              </a:path>
            </a:pathLst>
          </a:custGeom>
          <a:noFill/>
          <a:ln w="25400" cap="flat" cmpd="sng">
            <a:solidFill>
              <a:srgbClr val="000000">
                <a:alpha val="100000"/>
              </a:srgbClr>
            </a:solidFill>
            <a:prstDash val="dash"/>
            <a:round/>
            <a:headEnd type="diamond" w="med" len="med"/>
            <a:tailEnd type="diamond" w="med" len="med"/>
          </a:ln>
        </p:spPr>
        <p:txBody>
          <a:bodyPr/>
          <a:lstStyle/>
          <a:p>
            <a:endParaRPr lang="zh-CN" altLang="en-US"/>
          </a:p>
        </p:txBody>
      </p:sp>
      <p:sp>
        <p:nvSpPr>
          <p:cNvPr id="137223" name="TextBox 18"/>
          <p:cNvSpPr txBox="1"/>
          <p:nvPr/>
        </p:nvSpPr>
        <p:spPr>
          <a:xfrm>
            <a:off x="1181100" y="1581150"/>
            <a:ext cx="3276600" cy="4619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r>
              <a:rPr lang="zh-CN" altLang="en-US" sz="2400" b="1" dirty="0">
                <a:solidFill>
                  <a:srgbClr val="040014"/>
                </a:solidFill>
                <a:latin typeface="微软雅黑" panose="020B0503020204020204" pitchFamily="34" charset="-122"/>
                <a:ea typeface="微软雅黑" panose="020B0503020204020204" pitchFamily="34" charset="-122"/>
              </a:rPr>
              <a:t>搭建</a:t>
            </a:r>
            <a:r>
              <a:rPr lang="en-US" altLang="zh-CN" sz="2400" b="1" dirty="0">
                <a:solidFill>
                  <a:srgbClr val="040014"/>
                </a:solidFill>
                <a:latin typeface="微软雅黑" panose="020B0503020204020204" pitchFamily="34" charset="-122"/>
                <a:ea typeface="微软雅黑" panose="020B0503020204020204" pitchFamily="34" charset="-122"/>
              </a:rPr>
              <a:t>Android</a:t>
            </a:r>
            <a:r>
              <a:rPr lang="zh-CN" altLang="en-US" sz="2400" b="1" dirty="0">
                <a:solidFill>
                  <a:srgbClr val="040014"/>
                </a:solidFill>
                <a:latin typeface="微软雅黑" panose="020B0503020204020204" pitchFamily="34" charset="-122"/>
                <a:ea typeface="微软雅黑" panose="020B0503020204020204" pitchFamily="34" charset="-122"/>
              </a:rPr>
              <a:t>开发环境</a:t>
            </a:r>
          </a:p>
        </p:txBody>
      </p:sp>
      <p:sp>
        <p:nvSpPr>
          <p:cNvPr id="27" name="任意多边形 26"/>
          <p:cNvSpPr/>
          <p:nvPr/>
        </p:nvSpPr>
        <p:spPr>
          <a:xfrm>
            <a:off x="5181600" y="2389188"/>
            <a:ext cx="533400" cy="582612"/>
          </a:xfrm>
          <a:custGeom>
            <a:avLst/>
            <a:gdLst/>
            <a:ahLst/>
            <a:cxnLst>
              <a:cxn ang="0">
                <a:pos x="0" y="1396524"/>
              </a:cxn>
              <a:cxn ang="0">
                <a:pos x="0" y="0"/>
              </a:cxn>
              <a:cxn ang="0">
                <a:pos x="2" y="0"/>
              </a:cxn>
            </a:cxnLst>
            <a:rect l="0" t="0" r="0" b="0"/>
            <a:pathLst>
              <a:path w="1651819" h="501445">
                <a:moveTo>
                  <a:pt x="0" y="501445"/>
                </a:moveTo>
                <a:lnTo>
                  <a:pt x="373626" y="0"/>
                </a:lnTo>
                <a:lnTo>
                  <a:pt x="1651819" y="0"/>
                </a:lnTo>
              </a:path>
            </a:pathLst>
          </a:custGeom>
          <a:noFill/>
          <a:ln w="25400" cap="flat" cmpd="sng">
            <a:solidFill>
              <a:srgbClr val="000000">
                <a:alpha val="100000"/>
              </a:srgbClr>
            </a:solidFill>
            <a:prstDash val="dash"/>
            <a:round/>
            <a:headEnd type="diamond" w="med" len="med"/>
            <a:tailEnd type="diamond" w="med" len="med"/>
          </a:ln>
        </p:spPr>
        <p:txBody>
          <a:bodyPr/>
          <a:lstStyle/>
          <a:p>
            <a:endParaRPr lang="zh-CN" altLang="en-US"/>
          </a:p>
        </p:txBody>
      </p:sp>
      <p:sp>
        <p:nvSpPr>
          <p:cNvPr id="137229" name="TextBox 27"/>
          <p:cNvSpPr txBox="1"/>
          <p:nvPr/>
        </p:nvSpPr>
        <p:spPr>
          <a:xfrm>
            <a:off x="4954588" y="1827213"/>
            <a:ext cx="39624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r>
              <a:rPr lang="en-US" altLang="zh-CN" sz="2400" b="1" dirty="0">
                <a:solidFill>
                  <a:srgbClr val="040014"/>
                </a:solidFill>
                <a:latin typeface="微软雅黑" panose="020B0503020204020204" pitchFamily="34" charset="-122"/>
                <a:ea typeface="微软雅黑" panose="020B0503020204020204" pitchFamily="34" charset="-122"/>
              </a:rPr>
              <a:t>Android</a:t>
            </a:r>
            <a:r>
              <a:rPr lang="zh-CN" altLang="en-US" sz="2400" b="1" dirty="0">
                <a:solidFill>
                  <a:srgbClr val="040014"/>
                </a:solidFill>
                <a:latin typeface="微软雅黑" panose="020B0503020204020204" pitchFamily="34" charset="-122"/>
                <a:ea typeface="微软雅黑" panose="020B0503020204020204" pitchFamily="34" charset="-122"/>
              </a:rPr>
              <a:t>项目运行过程分析</a:t>
            </a:r>
          </a:p>
        </p:txBody>
      </p:sp>
      <p:sp>
        <p:nvSpPr>
          <p:cNvPr id="32" name="椭圆 31"/>
          <p:cNvSpPr/>
          <p:nvPr/>
        </p:nvSpPr>
        <p:spPr>
          <a:xfrm>
            <a:off x="2972946" y="4727500"/>
            <a:ext cx="1980892" cy="503659"/>
          </a:xfrm>
          <a:prstGeom prst="ellipse">
            <a:avLst/>
          </a:prstGeom>
          <a:gradFill flip="none" rotWithShape="1">
            <a:gsLst>
              <a:gs pos="0">
                <a:schemeClr val="tx1">
                  <a:lumMod val="75000"/>
                  <a:lumOff val="25000"/>
                  <a:alpha val="75000"/>
                </a:schemeClr>
              </a:gs>
              <a:gs pos="48000">
                <a:srgbClr val="535353">
                  <a:alpha val="52000"/>
                </a:srgbClr>
              </a:gs>
              <a:gs pos="100000">
                <a:schemeClr val="tx1">
                  <a:lumMod val="50000"/>
                  <a:lumOff val="50000"/>
                  <a:alpha val="0"/>
                </a:scheme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任意多边形 26"/>
          <p:cNvSpPr/>
          <p:nvPr/>
        </p:nvSpPr>
        <p:spPr>
          <a:xfrm rot="10800000">
            <a:off x="4267200" y="4724400"/>
            <a:ext cx="381000" cy="914400"/>
          </a:xfrm>
          <a:custGeom>
            <a:avLst/>
            <a:gdLst/>
            <a:ahLst/>
            <a:cxnLst>
              <a:cxn ang="0">
                <a:pos x="0" y="631008631"/>
              </a:cxn>
              <a:cxn ang="0">
                <a:pos x="0" y="0"/>
              </a:cxn>
              <a:cxn ang="0">
                <a:pos x="0" y="0"/>
              </a:cxn>
            </a:cxnLst>
            <a:rect l="0" t="0" r="0" b="0"/>
            <a:pathLst>
              <a:path w="1651819" h="501445">
                <a:moveTo>
                  <a:pt x="0" y="501445"/>
                </a:moveTo>
                <a:lnTo>
                  <a:pt x="373626" y="0"/>
                </a:lnTo>
                <a:lnTo>
                  <a:pt x="1651819" y="0"/>
                </a:lnTo>
              </a:path>
            </a:pathLst>
          </a:custGeom>
          <a:noFill/>
          <a:ln w="25400" cap="flat" cmpd="sng">
            <a:solidFill>
              <a:srgbClr val="000000">
                <a:alpha val="100000"/>
              </a:srgbClr>
            </a:solidFill>
            <a:prstDash val="dash"/>
            <a:round/>
            <a:headEnd type="diamond" w="med" len="med"/>
            <a:tailEnd type="diamond" w="med" len="med"/>
          </a:ln>
        </p:spPr>
        <p:txBody>
          <a:bodyPr/>
          <a:lstStyle/>
          <a:p>
            <a:endParaRPr lang="zh-CN" altLang="en-US"/>
          </a:p>
        </p:txBody>
      </p:sp>
      <p:sp>
        <p:nvSpPr>
          <p:cNvPr id="137239" name="TextBox 18"/>
          <p:cNvSpPr txBox="1"/>
          <p:nvPr/>
        </p:nvSpPr>
        <p:spPr>
          <a:xfrm>
            <a:off x="3983038" y="3352800"/>
            <a:ext cx="1350962"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r>
              <a:rPr lang="en-US" altLang="zh-CN" sz="2400" b="1" dirty="0">
                <a:solidFill>
                  <a:srgbClr val="FFFFFF"/>
                </a:solidFill>
              </a:rPr>
              <a:t>Android</a:t>
            </a:r>
          </a:p>
        </p:txBody>
      </p:sp>
      <p:sp>
        <p:nvSpPr>
          <p:cNvPr id="137240" name="TextBox 22"/>
          <p:cNvSpPr txBox="1"/>
          <p:nvPr/>
        </p:nvSpPr>
        <p:spPr>
          <a:xfrm>
            <a:off x="5105400" y="4948238"/>
            <a:ext cx="3811588"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algn="ctr" eaLnBrk="1" hangingPunct="1">
              <a:buNone/>
            </a:pPr>
            <a:r>
              <a:rPr lang="en-US" altLang="zh-CN" sz="2400" b="1" dirty="0">
                <a:solidFill>
                  <a:srgbClr val="040014"/>
                </a:solidFill>
                <a:latin typeface="微软雅黑" panose="020B0503020204020204" pitchFamily="34" charset="-122"/>
                <a:ea typeface="微软雅黑" panose="020B0503020204020204" pitchFamily="34" charset="-122"/>
              </a:rPr>
              <a:t>Android</a:t>
            </a:r>
            <a:r>
              <a:rPr lang="zh-CN" altLang="en-US" sz="2400" b="1" dirty="0">
                <a:solidFill>
                  <a:srgbClr val="040014"/>
                </a:solidFill>
                <a:latin typeface="微软雅黑" panose="020B0503020204020204" pitchFamily="34" charset="-122"/>
                <a:ea typeface="微软雅黑" panose="020B0503020204020204" pitchFamily="34" charset="-122"/>
              </a:rPr>
              <a:t>应用下载与安装</a:t>
            </a:r>
          </a:p>
        </p:txBody>
      </p:sp>
      <p:sp>
        <p:nvSpPr>
          <p:cNvPr id="137241" name="TextBox 22"/>
          <p:cNvSpPr txBox="1"/>
          <p:nvPr/>
        </p:nvSpPr>
        <p:spPr>
          <a:xfrm>
            <a:off x="381000" y="3276600"/>
            <a:ext cx="2057400" cy="4619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r>
              <a:rPr lang="zh-CN" altLang="en-US" sz="2400" b="1" dirty="0">
                <a:solidFill>
                  <a:srgbClr val="040014"/>
                </a:solidFill>
                <a:latin typeface="微软雅黑" panose="020B0503020204020204" pitchFamily="34" charset="-122"/>
                <a:ea typeface="微软雅黑" panose="020B0503020204020204" pitchFamily="34" charset="-122"/>
              </a:rPr>
              <a:t>初识</a:t>
            </a:r>
            <a:r>
              <a:rPr lang="en-US" altLang="zh-CN" sz="2400" b="1" dirty="0">
                <a:solidFill>
                  <a:srgbClr val="040014"/>
                </a:solidFill>
                <a:latin typeface="微软雅黑" panose="020B0503020204020204" pitchFamily="34" charset="-122"/>
                <a:ea typeface="微软雅黑" panose="020B0503020204020204" pitchFamily="34" charset="-122"/>
              </a:rPr>
              <a:t>Android</a:t>
            </a:r>
            <a:endParaRPr lang="zh-CN" altLang="en-US" sz="2400" b="1" dirty="0">
              <a:solidFill>
                <a:srgbClr val="040014"/>
              </a:solidFill>
              <a:latin typeface="微软雅黑" panose="020B0503020204020204" pitchFamily="34" charset="-122"/>
              <a:ea typeface="微软雅黑" panose="020B0503020204020204" pitchFamily="34" charset="-122"/>
            </a:endParaRPr>
          </a:p>
        </p:txBody>
      </p:sp>
      <p:sp>
        <p:nvSpPr>
          <p:cNvPr id="3" name="任意多边形 14"/>
          <p:cNvSpPr/>
          <p:nvPr/>
        </p:nvSpPr>
        <p:spPr>
          <a:xfrm rot="633327" flipH="1">
            <a:off x="2286000" y="3657600"/>
            <a:ext cx="1017588" cy="381000"/>
          </a:xfrm>
          <a:custGeom>
            <a:avLst/>
            <a:gdLst/>
            <a:ahLst/>
            <a:cxnLst>
              <a:cxn ang="0">
                <a:pos x="0" y="17278"/>
              </a:cxn>
              <a:cxn ang="0">
                <a:pos x="737" y="0"/>
              </a:cxn>
              <a:cxn ang="0">
                <a:pos x="3255" y="0"/>
              </a:cxn>
            </a:cxnLst>
            <a:rect l="0" t="0" r="0" b="0"/>
            <a:pathLst>
              <a:path w="1651819" h="501445">
                <a:moveTo>
                  <a:pt x="0" y="501445"/>
                </a:moveTo>
                <a:lnTo>
                  <a:pt x="373626" y="0"/>
                </a:lnTo>
                <a:lnTo>
                  <a:pt x="1651819" y="0"/>
                </a:lnTo>
              </a:path>
            </a:pathLst>
          </a:custGeom>
          <a:noFill/>
          <a:ln w="25400" cap="flat" cmpd="sng">
            <a:solidFill>
              <a:srgbClr val="000000">
                <a:alpha val="100000"/>
              </a:srgbClr>
            </a:solidFill>
            <a:prstDash val="dash"/>
            <a:round/>
            <a:headEnd type="diamond" w="med" len="med"/>
            <a:tailEnd type="diamond" w="med" len="med"/>
          </a:ln>
        </p:spPr>
        <p:txBody>
          <a:bodyPr/>
          <a:lstStyle/>
          <a:p>
            <a:endParaRPr lang="zh-CN" altLang="en-US"/>
          </a:p>
        </p:txBody>
      </p:sp>
      <p:sp>
        <p:nvSpPr>
          <p:cNvPr id="4" name="任意多边形 26"/>
          <p:cNvSpPr/>
          <p:nvPr/>
        </p:nvSpPr>
        <p:spPr>
          <a:xfrm rot="5400000">
            <a:off x="6286500" y="3848100"/>
            <a:ext cx="914400" cy="1143000"/>
          </a:xfrm>
          <a:custGeom>
            <a:avLst/>
            <a:gdLst/>
            <a:ahLst/>
            <a:cxnLst>
              <a:cxn ang="0">
                <a:pos x="0" y="2147483646"/>
              </a:cxn>
              <a:cxn ang="0">
                <a:pos x="204" y="0"/>
              </a:cxn>
              <a:cxn ang="0">
                <a:pos x="902" y="0"/>
              </a:cxn>
            </a:cxnLst>
            <a:rect l="0" t="0" r="0" b="0"/>
            <a:pathLst>
              <a:path w="1651819" h="501445">
                <a:moveTo>
                  <a:pt x="0" y="501445"/>
                </a:moveTo>
                <a:lnTo>
                  <a:pt x="373626" y="0"/>
                </a:lnTo>
                <a:lnTo>
                  <a:pt x="1651819" y="0"/>
                </a:lnTo>
              </a:path>
            </a:pathLst>
          </a:custGeom>
          <a:noFill/>
          <a:ln w="25400" cap="flat" cmpd="sng">
            <a:solidFill>
              <a:srgbClr val="000000">
                <a:alpha val="100000"/>
              </a:srgbClr>
            </a:solidFill>
            <a:prstDash val="dash"/>
            <a:round/>
            <a:headEnd type="diamond" w="med" len="med"/>
            <a:tailEnd type="diamond" w="med" len="med"/>
          </a:ln>
        </p:spPr>
        <p:txBody>
          <a:bodyPr/>
          <a:lstStyle/>
          <a:p>
            <a:endParaRPr lang="zh-CN" altLang="en-US"/>
          </a:p>
        </p:txBody>
      </p:sp>
      <p:sp>
        <p:nvSpPr>
          <p:cNvPr id="137244" name="TextBox 27"/>
          <p:cNvSpPr txBox="1"/>
          <p:nvPr/>
        </p:nvSpPr>
        <p:spPr>
          <a:xfrm>
            <a:off x="381000" y="5410200"/>
            <a:ext cx="3962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r>
              <a:rPr lang="en-US" altLang="zh-CN" sz="2400" b="1" dirty="0">
                <a:solidFill>
                  <a:srgbClr val="040014"/>
                </a:solidFill>
                <a:latin typeface="微软雅黑" panose="020B0503020204020204" pitchFamily="34" charset="-122"/>
                <a:ea typeface="微软雅黑" panose="020B0503020204020204" pitchFamily="34" charset="-122"/>
              </a:rPr>
              <a:t>Android</a:t>
            </a:r>
            <a:r>
              <a:rPr lang="zh-CN" altLang="en-US" sz="2400" b="1" dirty="0">
                <a:solidFill>
                  <a:srgbClr val="040014"/>
                </a:solidFill>
                <a:latin typeface="微软雅黑" panose="020B0503020204020204" pitchFamily="34" charset="-122"/>
                <a:ea typeface="微软雅黑" panose="020B0503020204020204" pitchFamily="34" charset="-122"/>
              </a:rPr>
              <a:t>设计之</a:t>
            </a:r>
            <a:r>
              <a:rPr lang="en-US" altLang="zh-CN" sz="2400" b="1" dirty="0">
                <a:solidFill>
                  <a:srgbClr val="040014"/>
                </a:solidFill>
                <a:latin typeface="微软雅黑" panose="020B0503020204020204" pitchFamily="34" charset="-122"/>
                <a:ea typeface="微软雅黑" panose="020B0503020204020204" pitchFamily="34" charset="-122"/>
              </a:rPr>
              <a:t>MVC</a:t>
            </a:r>
            <a:r>
              <a:rPr lang="zh-CN" altLang="en-US" sz="2400" b="1" dirty="0">
                <a:solidFill>
                  <a:srgbClr val="040014"/>
                </a:solidFill>
                <a:latin typeface="微软雅黑" panose="020B0503020204020204" pitchFamily="34" charset="-122"/>
                <a:ea typeface="微软雅黑" panose="020B0503020204020204" pitchFamily="34" charset="-122"/>
              </a:rPr>
              <a:t>模式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37223"/>
                                        </p:tgtEl>
                                        <p:attrNameLst>
                                          <p:attrName>style.visibility</p:attrName>
                                        </p:attrNameLst>
                                      </p:cBhvr>
                                      <p:to>
                                        <p:strVal val="visible"/>
                                      </p:to>
                                    </p:set>
                                    <p:animEffect transition="in" filter="fade">
                                      <p:cBhvr>
                                        <p:cTn id="17" dur="1000"/>
                                        <p:tgtEl>
                                          <p:spTgt spid="137223"/>
                                        </p:tgtEl>
                                      </p:cBhvr>
                                    </p:animEffect>
                                    <p:anim calcmode="lin" valueType="num">
                                      <p:cBhvr>
                                        <p:cTn id="18" dur="1000" fill="hold"/>
                                        <p:tgtEl>
                                          <p:spTgt spid="137223"/>
                                        </p:tgtEl>
                                        <p:attrNameLst>
                                          <p:attrName>ppt_x</p:attrName>
                                        </p:attrNameLst>
                                      </p:cBhvr>
                                      <p:tavLst>
                                        <p:tav tm="0">
                                          <p:val>
                                            <p:strVal val="#ppt_x"/>
                                          </p:val>
                                        </p:tav>
                                        <p:tav tm="100000">
                                          <p:val>
                                            <p:strVal val="#ppt_x"/>
                                          </p:val>
                                        </p:tav>
                                      </p:tavLst>
                                    </p:anim>
                                    <p:anim calcmode="lin" valueType="num">
                                      <p:cBhvr>
                                        <p:cTn id="19" dur="1000" fill="hold"/>
                                        <p:tgtEl>
                                          <p:spTgt spid="137223"/>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0"/>
                                        <p:tgtEl>
                                          <p:spTgt spid="27"/>
                                        </p:tgtEl>
                                      </p:cBhvr>
                                    </p:animEffect>
                                    <p:anim calcmode="lin" valueType="num">
                                      <p:cBhvr>
                                        <p:cTn id="23" dur="1000" fill="hold"/>
                                        <p:tgtEl>
                                          <p:spTgt spid="27"/>
                                        </p:tgtEl>
                                        <p:attrNameLst>
                                          <p:attrName>ppt_x</p:attrName>
                                        </p:attrNameLst>
                                      </p:cBhvr>
                                      <p:tavLst>
                                        <p:tav tm="0">
                                          <p:val>
                                            <p:strVal val="#ppt_x"/>
                                          </p:val>
                                        </p:tav>
                                        <p:tav tm="100000">
                                          <p:val>
                                            <p:strVal val="#ppt_x"/>
                                          </p:val>
                                        </p:tav>
                                      </p:tavLst>
                                    </p:anim>
                                    <p:anim calcmode="lin" valueType="num">
                                      <p:cBhvr>
                                        <p:cTn id="24" dur="1000" fill="hold"/>
                                        <p:tgtEl>
                                          <p:spTgt spid="27"/>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37229"/>
                                        </p:tgtEl>
                                        <p:attrNameLst>
                                          <p:attrName>style.visibility</p:attrName>
                                        </p:attrNameLst>
                                      </p:cBhvr>
                                      <p:to>
                                        <p:strVal val="visible"/>
                                      </p:to>
                                    </p:set>
                                    <p:animEffect transition="in" filter="fade">
                                      <p:cBhvr>
                                        <p:cTn id="27" dur="1000"/>
                                        <p:tgtEl>
                                          <p:spTgt spid="137229"/>
                                        </p:tgtEl>
                                      </p:cBhvr>
                                    </p:animEffect>
                                    <p:anim calcmode="lin" valueType="num">
                                      <p:cBhvr>
                                        <p:cTn id="28" dur="1000" fill="hold"/>
                                        <p:tgtEl>
                                          <p:spTgt spid="137229"/>
                                        </p:tgtEl>
                                        <p:attrNameLst>
                                          <p:attrName>ppt_x</p:attrName>
                                        </p:attrNameLst>
                                      </p:cBhvr>
                                      <p:tavLst>
                                        <p:tav tm="0">
                                          <p:val>
                                            <p:strVal val="#ppt_x"/>
                                          </p:val>
                                        </p:tav>
                                        <p:tav tm="100000">
                                          <p:val>
                                            <p:strVal val="#ppt_x"/>
                                          </p:val>
                                        </p:tav>
                                      </p:tavLst>
                                    </p:anim>
                                    <p:anim calcmode="lin" valueType="num">
                                      <p:cBhvr>
                                        <p:cTn id="29" dur="1000" fill="hold"/>
                                        <p:tgtEl>
                                          <p:spTgt spid="137229"/>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1000"/>
                                        <p:tgtEl>
                                          <p:spTgt spid="32"/>
                                        </p:tgtEl>
                                      </p:cBhvr>
                                    </p:animEffect>
                                    <p:anim calcmode="lin" valueType="num">
                                      <p:cBhvr>
                                        <p:cTn id="33" dur="1000" fill="hold"/>
                                        <p:tgtEl>
                                          <p:spTgt spid="32"/>
                                        </p:tgtEl>
                                        <p:attrNameLst>
                                          <p:attrName>ppt_x</p:attrName>
                                        </p:attrNameLst>
                                      </p:cBhvr>
                                      <p:tavLst>
                                        <p:tav tm="0">
                                          <p:val>
                                            <p:strVal val="#ppt_x"/>
                                          </p:val>
                                        </p:tav>
                                        <p:tav tm="100000">
                                          <p:val>
                                            <p:strVal val="#ppt_x"/>
                                          </p:val>
                                        </p:tav>
                                      </p:tavLst>
                                    </p:anim>
                                    <p:anim calcmode="lin" valueType="num">
                                      <p:cBhvr>
                                        <p:cTn id="34" dur="1000" fill="hold"/>
                                        <p:tgtEl>
                                          <p:spTgt spid="32"/>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anim calcmode="lin" valueType="num">
                                      <p:cBhvr>
                                        <p:cTn id="38" dur="1000" fill="hold"/>
                                        <p:tgtEl>
                                          <p:spTgt spid="2"/>
                                        </p:tgtEl>
                                        <p:attrNameLst>
                                          <p:attrName>ppt_x</p:attrName>
                                        </p:attrNameLst>
                                      </p:cBhvr>
                                      <p:tavLst>
                                        <p:tav tm="0">
                                          <p:val>
                                            <p:strVal val="#ppt_x"/>
                                          </p:val>
                                        </p:tav>
                                        <p:tav tm="100000">
                                          <p:val>
                                            <p:strVal val="#ppt_x"/>
                                          </p:val>
                                        </p:tav>
                                      </p:tavLst>
                                    </p:anim>
                                    <p:anim calcmode="lin" valueType="num">
                                      <p:cBhvr>
                                        <p:cTn id="39" dur="1000" fill="hold"/>
                                        <p:tgtEl>
                                          <p:spTgt spid="2"/>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137239"/>
                                        </p:tgtEl>
                                        <p:attrNameLst>
                                          <p:attrName>style.visibility</p:attrName>
                                        </p:attrNameLst>
                                      </p:cBhvr>
                                      <p:to>
                                        <p:strVal val="visible"/>
                                      </p:to>
                                    </p:set>
                                    <p:animEffect transition="in" filter="fade">
                                      <p:cBhvr>
                                        <p:cTn id="42" dur="1000"/>
                                        <p:tgtEl>
                                          <p:spTgt spid="137239"/>
                                        </p:tgtEl>
                                      </p:cBhvr>
                                    </p:animEffect>
                                    <p:anim calcmode="lin" valueType="num">
                                      <p:cBhvr>
                                        <p:cTn id="43" dur="1000" fill="hold"/>
                                        <p:tgtEl>
                                          <p:spTgt spid="137239"/>
                                        </p:tgtEl>
                                        <p:attrNameLst>
                                          <p:attrName>ppt_x</p:attrName>
                                        </p:attrNameLst>
                                      </p:cBhvr>
                                      <p:tavLst>
                                        <p:tav tm="0">
                                          <p:val>
                                            <p:strVal val="#ppt_x"/>
                                          </p:val>
                                        </p:tav>
                                        <p:tav tm="100000">
                                          <p:val>
                                            <p:strVal val="#ppt_x"/>
                                          </p:val>
                                        </p:tav>
                                      </p:tavLst>
                                    </p:anim>
                                    <p:anim calcmode="lin" valueType="num">
                                      <p:cBhvr>
                                        <p:cTn id="44" dur="1000" fill="hold"/>
                                        <p:tgtEl>
                                          <p:spTgt spid="137239"/>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137240"/>
                                        </p:tgtEl>
                                        <p:attrNameLst>
                                          <p:attrName>style.visibility</p:attrName>
                                        </p:attrNameLst>
                                      </p:cBhvr>
                                      <p:to>
                                        <p:strVal val="visible"/>
                                      </p:to>
                                    </p:set>
                                    <p:animEffect transition="in" filter="fade">
                                      <p:cBhvr>
                                        <p:cTn id="47" dur="1000"/>
                                        <p:tgtEl>
                                          <p:spTgt spid="137240"/>
                                        </p:tgtEl>
                                      </p:cBhvr>
                                    </p:animEffect>
                                    <p:anim calcmode="lin" valueType="num">
                                      <p:cBhvr>
                                        <p:cTn id="48" dur="1000" fill="hold"/>
                                        <p:tgtEl>
                                          <p:spTgt spid="137240"/>
                                        </p:tgtEl>
                                        <p:attrNameLst>
                                          <p:attrName>ppt_x</p:attrName>
                                        </p:attrNameLst>
                                      </p:cBhvr>
                                      <p:tavLst>
                                        <p:tav tm="0">
                                          <p:val>
                                            <p:strVal val="#ppt_x"/>
                                          </p:val>
                                        </p:tav>
                                        <p:tav tm="100000">
                                          <p:val>
                                            <p:strVal val="#ppt_x"/>
                                          </p:val>
                                        </p:tav>
                                      </p:tavLst>
                                    </p:anim>
                                    <p:anim calcmode="lin" valueType="num">
                                      <p:cBhvr>
                                        <p:cTn id="49" dur="1000" fill="hold"/>
                                        <p:tgtEl>
                                          <p:spTgt spid="137240"/>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137241"/>
                                        </p:tgtEl>
                                        <p:attrNameLst>
                                          <p:attrName>style.visibility</p:attrName>
                                        </p:attrNameLst>
                                      </p:cBhvr>
                                      <p:to>
                                        <p:strVal val="visible"/>
                                      </p:to>
                                    </p:set>
                                    <p:animEffect transition="in" filter="fade">
                                      <p:cBhvr>
                                        <p:cTn id="52" dur="1000"/>
                                        <p:tgtEl>
                                          <p:spTgt spid="137241"/>
                                        </p:tgtEl>
                                      </p:cBhvr>
                                    </p:animEffect>
                                    <p:anim calcmode="lin" valueType="num">
                                      <p:cBhvr>
                                        <p:cTn id="53" dur="1000" fill="hold"/>
                                        <p:tgtEl>
                                          <p:spTgt spid="137241"/>
                                        </p:tgtEl>
                                        <p:attrNameLst>
                                          <p:attrName>ppt_x</p:attrName>
                                        </p:attrNameLst>
                                      </p:cBhvr>
                                      <p:tavLst>
                                        <p:tav tm="0">
                                          <p:val>
                                            <p:strVal val="#ppt_x"/>
                                          </p:val>
                                        </p:tav>
                                        <p:tav tm="100000">
                                          <p:val>
                                            <p:strVal val="#ppt_x"/>
                                          </p:val>
                                        </p:tav>
                                      </p:tavLst>
                                    </p:anim>
                                    <p:anim calcmode="lin" valueType="num">
                                      <p:cBhvr>
                                        <p:cTn id="54" dur="1000" fill="hold"/>
                                        <p:tgtEl>
                                          <p:spTgt spid="137241"/>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1000"/>
                                        <p:tgtEl>
                                          <p:spTgt spid="3"/>
                                        </p:tgtEl>
                                      </p:cBhvr>
                                    </p:animEffect>
                                    <p:anim calcmode="lin" valueType="num">
                                      <p:cBhvr>
                                        <p:cTn id="58" dur="1000" fill="hold"/>
                                        <p:tgtEl>
                                          <p:spTgt spid="3"/>
                                        </p:tgtEl>
                                        <p:attrNameLst>
                                          <p:attrName>ppt_x</p:attrName>
                                        </p:attrNameLst>
                                      </p:cBhvr>
                                      <p:tavLst>
                                        <p:tav tm="0">
                                          <p:val>
                                            <p:strVal val="#ppt_x"/>
                                          </p:val>
                                        </p:tav>
                                        <p:tav tm="100000">
                                          <p:val>
                                            <p:strVal val="#ppt_x"/>
                                          </p:val>
                                        </p:tav>
                                      </p:tavLst>
                                    </p:anim>
                                    <p:anim calcmode="lin" valueType="num">
                                      <p:cBhvr>
                                        <p:cTn id="59" dur="1000" fill="hold"/>
                                        <p:tgtEl>
                                          <p:spTgt spid="3"/>
                                        </p:tgtEl>
                                        <p:attrNameLst>
                                          <p:attrName>ppt_y</p:attrName>
                                        </p:attrNameLst>
                                      </p:cBhvr>
                                      <p:tavLst>
                                        <p:tav tm="0">
                                          <p:val>
                                            <p:strVal val="#ppt_y-.1"/>
                                          </p:val>
                                        </p:tav>
                                        <p:tav tm="100000">
                                          <p:val>
                                            <p:strVal val="#ppt_y"/>
                                          </p:val>
                                        </p:tav>
                                      </p:tavLst>
                                    </p:anim>
                                  </p:childTnLst>
                                </p:cTn>
                              </p:par>
                              <p:par>
                                <p:cTn id="60" presetID="47" presetClass="entr" presetSubtype="0" fill="hold" nodeType="with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1000"/>
                                        <p:tgtEl>
                                          <p:spTgt spid="4"/>
                                        </p:tgtEl>
                                      </p:cBhvr>
                                    </p:animEffect>
                                    <p:anim calcmode="lin" valueType="num">
                                      <p:cBhvr>
                                        <p:cTn id="63" dur="1000" fill="hold"/>
                                        <p:tgtEl>
                                          <p:spTgt spid="4"/>
                                        </p:tgtEl>
                                        <p:attrNameLst>
                                          <p:attrName>ppt_x</p:attrName>
                                        </p:attrNameLst>
                                      </p:cBhvr>
                                      <p:tavLst>
                                        <p:tav tm="0">
                                          <p:val>
                                            <p:strVal val="#ppt_x"/>
                                          </p:val>
                                        </p:tav>
                                        <p:tav tm="100000">
                                          <p:val>
                                            <p:strVal val="#ppt_x"/>
                                          </p:val>
                                        </p:tav>
                                      </p:tavLst>
                                    </p:anim>
                                    <p:anim calcmode="lin" valueType="num">
                                      <p:cBhvr>
                                        <p:cTn id="64" dur="1000" fill="hold"/>
                                        <p:tgtEl>
                                          <p:spTgt spid="4"/>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0"/>
                                  </p:stCondLst>
                                  <p:childTnLst>
                                    <p:set>
                                      <p:cBhvr>
                                        <p:cTn id="66" dur="1" fill="hold">
                                          <p:stCondLst>
                                            <p:cond delay="0"/>
                                          </p:stCondLst>
                                        </p:cTn>
                                        <p:tgtEl>
                                          <p:spTgt spid="137244"/>
                                        </p:tgtEl>
                                        <p:attrNameLst>
                                          <p:attrName>style.visibility</p:attrName>
                                        </p:attrNameLst>
                                      </p:cBhvr>
                                      <p:to>
                                        <p:strVal val="visible"/>
                                      </p:to>
                                    </p:set>
                                    <p:animEffect transition="in" filter="fade">
                                      <p:cBhvr>
                                        <p:cTn id="67" dur="1000"/>
                                        <p:tgtEl>
                                          <p:spTgt spid="137244"/>
                                        </p:tgtEl>
                                      </p:cBhvr>
                                    </p:animEffect>
                                    <p:anim calcmode="lin" valueType="num">
                                      <p:cBhvr>
                                        <p:cTn id="68" dur="1000" fill="hold"/>
                                        <p:tgtEl>
                                          <p:spTgt spid="137244"/>
                                        </p:tgtEl>
                                        <p:attrNameLst>
                                          <p:attrName>ppt_x</p:attrName>
                                        </p:attrNameLst>
                                      </p:cBhvr>
                                      <p:tavLst>
                                        <p:tav tm="0">
                                          <p:val>
                                            <p:strVal val="#ppt_x"/>
                                          </p:val>
                                        </p:tav>
                                        <p:tav tm="100000">
                                          <p:val>
                                            <p:strVal val="#ppt_x"/>
                                          </p:val>
                                        </p:tav>
                                      </p:tavLst>
                                    </p:anim>
                                    <p:anim calcmode="lin" valueType="num">
                                      <p:cBhvr>
                                        <p:cTn id="69" dur="1000" fill="hold"/>
                                        <p:tgtEl>
                                          <p:spTgt spid="1372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3" grpId="0"/>
      <p:bldP spid="137229" grpId="0"/>
      <p:bldP spid="137239" grpId="0"/>
      <p:bldP spid="137240" grpId="0"/>
      <p:bldP spid="137241" grpId="0"/>
      <p:bldP spid="13724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4" name="对象 5"/>
          <p:cNvGraphicFramePr>
            <a:graphicFrameLocks noChangeAspect="1"/>
          </p:cNvGraphicFramePr>
          <p:nvPr/>
        </p:nvGraphicFramePr>
        <p:xfrm>
          <a:off x="50800" y="1295400"/>
          <a:ext cx="9093200" cy="4654550"/>
        </p:xfrm>
        <a:graphic>
          <a:graphicData uri="http://schemas.openxmlformats.org/presentationml/2006/ole">
            <mc:AlternateContent xmlns:mc="http://schemas.openxmlformats.org/markup-compatibility/2006">
              <mc:Choice xmlns:v="urn:schemas-microsoft-com:vml" Requires="v">
                <p:oleObj spid="_x0000_s11266" r:id="rId3" imgW="10907395" imgH="5592445" progId="Visio.Drawing.15">
                  <p:embed/>
                </p:oleObj>
              </mc:Choice>
              <mc:Fallback>
                <p:oleObj r:id="rId3" imgW="10907395" imgH="5592445" progId="Visio.Drawing.15">
                  <p:embed/>
                  <p:pic>
                    <p:nvPicPr>
                      <p:cNvPr id="0" name="图片 3089"/>
                      <p:cNvPicPr/>
                      <p:nvPr/>
                    </p:nvPicPr>
                    <p:blipFill>
                      <a:blip r:embed="rId4"/>
                      <a:stretch>
                        <a:fillRect/>
                      </a:stretch>
                    </p:blipFill>
                    <p:spPr>
                      <a:xfrm>
                        <a:off x="50800" y="1295400"/>
                        <a:ext cx="9093200" cy="4654550"/>
                      </a:xfrm>
                      <a:prstGeom prst="rect">
                        <a:avLst/>
                      </a:prstGeom>
                      <a:noFill/>
                      <a:ln w="38100">
                        <a:noFill/>
                        <a:miter/>
                      </a:ln>
                    </p:spPr>
                  </p:pic>
                </p:oleObj>
              </mc:Fallback>
            </mc:AlternateContent>
          </a:graphicData>
        </a:graphic>
      </p:graphicFrame>
      <p:sp>
        <p:nvSpPr>
          <p:cNvPr id="41" name="椭圆​​ 40"/>
          <p:cNvSpPr/>
          <p:nvPr/>
        </p:nvSpPr>
        <p:spPr>
          <a:xfrm>
            <a:off x="762000" y="1647825"/>
            <a:ext cx="609600" cy="609600"/>
          </a:xfrm>
          <a:prstGeom prst="ellipse">
            <a:avLst/>
          </a:prstGeom>
          <a:solidFill>
            <a:srgbClr val="57D3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036" name="矩形 12"/>
          <p:cNvSpPr/>
          <p:nvPr/>
        </p:nvSpPr>
        <p:spPr>
          <a:xfrm>
            <a:off x="2514600" y="6110288"/>
            <a:ext cx="3844925" cy="400050"/>
          </a:xfrm>
          <a:prstGeom prst="rect">
            <a:avLst/>
          </a:prstGeom>
          <a:noFill/>
          <a:ln w="9525">
            <a:noFill/>
          </a:ln>
        </p:spPr>
        <p:txBody>
          <a:bodyPr wrap="none">
            <a:spAutoFit/>
          </a:bodyPr>
          <a:lstStyle/>
          <a:p>
            <a:r>
              <a:rPr lang="en-US" altLang="zh-CN" sz="2000" b="1" dirty="0">
                <a:solidFill>
                  <a:schemeClr val="tx1"/>
                </a:solidFill>
                <a:latin typeface="Arial" panose="020B0604020202020204" pitchFamily="34" charset="0"/>
              </a:rPr>
              <a:t>Android Studio</a:t>
            </a:r>
            <a:r>
              <a:rPr lang="zh-CN" altLang="en-US" sz="2000" b="1" dirty="0">
                <a:solidFill>
                  <a:schemeClr val="tx1"/>
                </a:solidFill>
                <a:latin typeface="Arial" panose="020B0604020202020204" pitchFamily="34" charset="0"/>
              </a:rPr>
              <a:t>项目开发主界面</a:t>
            </a:r>
          </a:p>
        </p:txBody>
      </p:sp>
      <p:sp>
        <p:nvSpPr>
          <p:cNvPr id="14" name="Rectangle 35"/>
          <p:cNvSpPr/>
          <p:nvPr/>
        </p:nvSpPr>
        <p:spPr>
          <a:xfrm>
            <a:off x="4267200" y="4162425"/>
            <a:ext cx="1981200" cy="460375"/>
          </a:xfrm>
          <a:prstGeom prst="rect">
            <a:avLst/>
          </a:prstGeom>
          <a:noFill/>
          <a:ln w="9525">
            <a:noFill/>
          </a:ln>
        </p:spPr>
        <p:txBody>
          <a:bodyPr anchor="ctr" anchorCtr="0">
            <a:spAutoFit/>
          </a:bodyPr>
          <a:lstStyle/>
          <a:p>
            <a:pPr algn="ctr" eaLnBrk="1" hangingPunct="1"/>
            <a:r>
              <a:rPr lang="zh-CN" altLang="en-US" b="1" dirty="0">
                <a:solidFill>
                  <a:schemeClr val="bg1"/>
                </a:solidFill>
                <a:latin typeface="微软雅黑" panose="020B0503020204020204" pitchFamily="34" charset="-122"/>
                <a:ea typeface="微软雅黑" panose="020B0503020204020204" pitchFamily="34" charset="-122"/>
              </a:rPr>
              <a:t>代码编辑区</a:t>
            </a:r>
          </a:p>
        </p:txBody>
      </p:sp>
      <p:sp>
        <p:nvSpPr>
          <p:cNvPr id="15" name="Rectangle 35"/>
          <p:cNvSpPr/>
          <p:nvPr/>
        </p:nvSpPr>
        <p:spPr>
          <a:xfrm>
            <a:off x="228600" y="4162425"/>
            <a:ext cx="2095500" cy="460375"/>
          </a:xfrm>
          <a:prstGeom prst="rect">
            <a:avLst/>
          </a:prstGeom>
          <a:noFill/>
          <a:ln w="9525">
            <a:noFill/>
          </a:ln>
        </p:spPr>
        <p:txBody>
          <a:bodyPr anchor="ctr" anchorCtr="0">
            <a:spAutoFit/>
          </a:bodyPr>
          <a:lstStyle/>
          <a:p>
            <a:pPr algn="ctr" eaLnBrk="1" hangingPunct="1"/>
            <a:r>
              <a:rPr lang="zh-CN" altLang="en-US" b="1" dirty="0">
                <a:solidFill>
                  <a:schemeClr val="bg1"/>
                </a:solidFill>
                <a:latin typeface="微软雅黑" panose="020B0503020204020204" pitchFamily="34" charset="-122"/>
                <a:ea typeface="微软雅黑" panose="020B0503020204020204" pitchFamily="34" charset="-122"/>
              </a:rPr>
              <a:t>项目文档结构</a:t>
            </a:r>
          </a:p>
        </p:txBody>
      </p:sp>
      <p:sp>
        <p:nvSpPr>
          <p:cNvPr id="16" name="Rectangle 35"/>
          <p:cNvSpPr/>
          <p:nvPr/>
        </p:nvSpPr>
        <p:spPr>
          <a:xfrm>
            <a:off x="7848600" y="1493838"/>
            <a:ext cx="990600" cy="307975"/>
          </a:xfrm>
          <a:prstGeom prst="rect">
            <a:avLst/>
          </a:prstGeom>
          <a:noFill/>
          <a:ln w="9525">
            <a:noFill/>
          </a:ln>
        </p:spPr>
        <p:txBody>
          <a:bodyPr anchor="ctr" anchorCtr="0">
            <a:spAutoFit/>
          </a:bodyPr>
          <a:lstStyle/>
          <a:p>
            <a:pPr algn="ctr" eaLnBrk="1" hangingPunct="1"/>
            <a:r>
              <a:rPr lang="zh-CN" altLang="en-US" sz="1400" b="1" dirty="0">
                <a:solidFill>
                  <a:schemeClr val="bg1"/>
                </a:solidFill>
                <a:latin typeface="微软雅黑" panose="020B0503020204020204" pitchFamily="34" charset="-122"/>
                <a:ea typeface="微软雅黑" panose="020B0503020204020204" pitchFamily="34" charset="-122"/>
              </a:rPr>
              <a:t>工具栏</a:t>
            </a:r>
          </a:p>
        </p:txBody>
      </p:sp>
      <p:sp>
        <p:nvSpPr>
          <p:cNvPr id="17" name="Rectangle 35"/>
          <p:cNvSpPr/>
          <p:nvPr/>
        </p:nvSpPr>
        <p:spPr>
          <a:xfrm>
            <a:off x="4102100" y="1298575"/>
            <a:ext cx="990600" cy="307975"/>
          </a:xfrm>
          <a:prstGeom prst="rect">
            <a:avLst/>
          </a:prstGeom>
          <a:noFill/>
          <a:ln w="9525">
            <a:noFill/>
          </a:ln>
        </p:spPr>
        <p:txBody>
          <a:bodyPr anchor="ctr" anchorCtr="0">
            <a:spAutoFit/>
          </a:bodyPr>
          <a:lstStyle/>
          <a:p>
            <a:pPr algn="ctr" eaLnBrk="1" hangingPunct="1"/>
            <a:r>
              <a:rPr lang="zh-CN" altLang="en-US" sz="1400" b="1" dirty="0">
                <a:solidFill>
                  <a:schemeClr val="bg1"/>
                </a:solidFill>
                <a:latin typeface="微软雅黑" panose="020B0503020204020204" pitchFamily="34" charset="-122"/>
                <a:ea typeface="微软雅黑" panose="020B0503020204020204" pitchFamily="34" charset="-122"/>
              </a:rPr>
              <a:t>菜单栏</a:t>
            </a:r>
          </a:p>
        </p:txBody>
      </p:sp>
      <p:sp>
        <p:nvSpPr>
          <p:cNvPr id="44041" name="Rectangle 2"/>
          <p:cNvSpPr txBox="1"/>
          <p:nvPr/>
        </p:nvSpPr>
        <p:spPr>
          <a:xfrm>
            <a:off x="228600" y="228600"/>
            <a:ext cx="5334000" cy="868363"/>
          </a:xfrm>
          <a:prstGeom prst="rect">
            <a:avLst/>
          </a:prstGeom>
          <a:noFill/>
          <a:ln w="9525">
            <a:noFill/>
          </a:ln>
        </p:spPr>
        <p:txBody>
          <a:bodyPr/>
          <a:lstStyle/>
          <a:p>
            <a:pPr algn="ctr" eaLnBrk="1" hangingPunct="1"/>
            <a:r>
              <a:rPr lang="en-US" altLang="zh-CN" sz="3200" b="1" dirty="0">
                <a:solidFill>
                  <a:srgbClr val="FFFFFF"/>
                </a:solidFill>
                <a:latin typeface="微软雅黑" panose="020B0503020204020204" pitchFamily="34" charset="-122"/>
                <a:ea typeface="微软雅黑" panose="020B0503020204020204" pitchFamily="34" charset="-122"/>
              </a:rPr>
              <a:t>1.2 </a:t>
            </a:r>
            <a:r>
              <a:rPr lang="zh-CN" altLang="en-US" sz="3200" b="1" dirty="0">
                <a:solidFill>
                  <a:srgbClr val="FFFFFF"/>
                </a:solidFill>
                <a:latin typeface="微软雅黑" panose="020B0503020204020204" pitchFamily="34" charset="-122"/>
                <a:ea typeface="微软雅黑" panose="020B0503020204020204" pitchFamily="34" charset="-122"/>
              </a:rPr>
              <a:t>搭建</a:t>
            </a:r>
            <a:r>
              <a:rPr lang="en-US" altLang="zh-CN" sz="3200" b="1" dirty="0">
                <a:solidFill>
                  <a:srgbClr val="FFFFFF"/>
                </a:solidFill>
                <a:latin typeface="微软雅黑" panose="020B0503020204020204" pitchFamily="34" charset="-122"/>
                <a:ea typeface="微软雅黑" panose="020B0503020204020204" pitchFamily="34" charset="-122"/>
              </a:rPr>
              <a:t>Android</a:t>
            </a:r>
            <a:r>
              <a:rPr lang="zh-CN" altLang="en-US" sz="3200" b="1" dirty="0">
                <a:solidFill>
                  <a:srgbClr val="FFFFFF"/>
                </a:solidFill>
                <a:latin typeface="微软雅黑" panose="020B0503020204020204" pitchFamily="34" charset="-122"/>
                <a:ea typeface="微软雅黑" panose="020B0503020204020204" pitchFamily="34" charset="-122"/>
              </a:rPr>
              <a:t>开发环境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
          <p:cNvSpPr>
            <a:spLocks noGrp="1"/>
          </p:cNvSpPr>
          <p:nvPr>
            <p:ph type="title"/>
          </p:nvPr>
        </p:nvSpPr>
        <p:spPr>
          <a:xfrm>
            <a:off x="762000" y="1362075"/>
            <a:ext cx="5105400" cy="555625"/>
          </a:xfrm>
          <a:noFill/>
          <a:ln>
            <a:noFill/>
          </a:ln>
        </p:spPr>
        <p:txBody>
          <a:bodyPr anchor="ctr" anchorCtr="0"/>
          <a:lstStyle/>
          <a:p>
            <a:pPr algn="l" eaLnBrk="1" hangingPunct="1"/>
            <a:r>
              <a:rPr lang="en-US" altLang="zh-CN" sz="2800" b="1" dirty="0">
                <a:solidFill>
                  <a:srgbClr val="2500C4"/>
                </a:solidFill>
                <a:latin typeface="微软雅黑" panose="020B0503020204020204" pitchFamily="34" charset="-122"/>
                <a:ea typeface="微软雅黑" panose="020B0503020204020204" pitchFamily="34" charset="-122"/>
              </a:rPr>
              <a:t>6. </a:t>
            </a:r>
            <a:r>
              <a:rPr lang="zh-CN" altLang="en-US" sz="2800" b="1" dirty="0">
                <a:solidFill>
                  <a:srgbClr val="2500C4"/>
                </a:solidFill>
                <a:latin typeface="微软雅黑" panose="020B0503020204020204" pitchFamily="34" charset="-122"/>
                <a:ea typeface="微软雅黑" panose="020B0503020204020204" pitchFamily="34" charset="-122"/>
              </a:rPr>
              <a:t>模拟器的创建与启动</a:t>
            </a:r>
          </a:p>
        </p:txBody>
      </p:sp>
      <p:sp>
        <p:nvSpPr>
          <p:cNvPr id="45059" name="Rectangle 9"/>
          <p:cNvSpPr/>
          <p:nvPr/>
        </p:nvSpPr>
        <p:spPr>
          <a:xfrm>
            <a:off x="989013" y="2230438"/>
            <a:ext cx="6961187" cy="1016000"/>
          </a:xfrm>
          <a:prstGeom prst="rect">
            <a:avLst/>
          </a:prstGeom>
          <a:noFill/>
          <a:ln w="9525">
            <a:noFill/>
          </a:ln>
        </p:spPr>
        <p:txBody>
          <a:bodyPr anchor="ctr" anchorCtr="0">
            <a:spAutoFit/>
          </a:bodyPr>
          <a:lstStyle/>
          <a:p>
            <a:pPr eaLnBrk="1" hangingPunct="1">
              <a:lnSpc>
                <a:spcPct val="150000"/>
              </a:lnSpc>
            </a:pPr>
            <a:r>
              <a:rPr lang="zh-CN" altLang="en-US" sz="2000" b="1" dirty="0">
                <a:solidFill>
                  <a:srgbClr val="040014"/>
                </a:solidFill>
                <a:latin typeface="微软雅黑" panose="020B0503020204020204" pitchFamily="34" charset="-122"/>
                <a:ea typeface="微软雅黑" panose="020B0503020204020204" pitchFamily="34" charset="-122"/>
              </a:rPr>
              <a:t>       添加</a:t>
            </a:r>
            <a:r>
              <a:rPr lang="en-US" altLang="zh-CN" sz="2000" b="1" dirty="0">
                <a:solidFill>
                  <a:srgbClr val="040014"/>
                </a:solidFill>
                <a:latin typeface="微软雅黑" panose="020B0503020204020204" pitchFamily="34" charset="-122"/>
                <a:ea typeface="微软雅黑" panose="020B0503020204020204" pitchFamily="34" charset="-122"/>
              </a:rPr>
              <a:t>ANDROID_SDK_HOME</a:t>
            </a:r>
            <a:r>
              <a:rPr lang="zh-CN" altLang="en-US" sz="2000" b="1" dirty="0">
                <a:solidFill>
                  <a:srgbClr val="040014"/>
                </a:solidFill>
                <a:latin typeface="微软雅黑" panose="020B0503020204020204" pitchFamily="34" charset="-122"/>
                <a:ea typeface="微软雅黑" panose="020B0503020204020204" pitchFamily="34" charset="-122"/>
              </a:rPr>
              <a:t>环境变量指定模拟器的存放路径。可为任意路径，但</a:t>
            </a:r>
            <a:r>
              <a:rPr lang="zh-CN" altLang="en-US" sz="2000" b="1" dirty="0">
                <a:solidFill>
                  <a:srgbClr val="FF0000"/>
                </a:solidFill>
                <a:latin typeface="微软雅黑" panose="020B0503020204020204" pitchFamily="34" charset="-122"/>
                <a:ea typeface="微软雅黑" panose="020B0503020204020204" pitchFamily="34" charset="-122"/>
              </a:rPr>
              <a:t>路径中不能包含空格或中文</a:t>
            </a:r>
            <a:r>
              <a:rPr lang="zh-CN" altLang="en-US" sz="2000" b="1" dirty="0">
                <a:solidFill>
                  <a:srgbClr val="040014"/>
                </a:solidFill>
                <a:latin typeface="微软雅黑" panose="020B0503020204020204" pitchFamily="34" charset="-122"/>
                <a:ea typeface="微软雅黑" panose="020B0503020204020204" pitchFamily="34" charset="-122"/>
              </a:rPr>
              <a:t>。</a:t>
            </a:r>
          </a:p>
        </p:txBody>
      </p:sp>
      <p:graphicFrame>
        <p:nvGraphicFramePr>
          <p:cNvPr id="3" name="对象 2"/>
          <p:cNvGraphicFramePr>
            <a:graphicFrameLocks noChangeAspect="1"/>
          </p:cNvGraphicFramePr>
          <p:nvPr/>
        </p:nvGraphicFramePr>
        <p:xfrm>
          <a:off x="1524000" y="3733800"/>
          <a:ext cx="5891213" cy="2441575"/>
        </p:xfrm>
        <a:graphic>
          <a:graphicData uri="http://schemas.openxmlformats.org/presentationml/2006/ole">
            <mc:AlternateContent xmlns:mc="http://schemas.openxmlformats.org/markup-compatibility/2006">
              <mc:Choice xmlns:v="urn:schemas-microsoft-com:vml" Requires="v">
                <p:oleObj spid="_x0000_s12290" r:id="rId3" imgW="4610100" imgH="1917700" progId="Visio.Drawing.11">
                  <p:embed/>
                </p:oleObj>
              </mc:Choice>
              <mc:Fallback>
                <p:oleObj r:id="rId3" imgW="4610100" imgH="1917700" progId="Visio.Drawing.11">
                  <p:embed/>
                  <p:pic>
                    <p:nvPicPr>
                      <p:cNvPr id="0" name="图片 3090"/>
                      <p:cNvPicPr/>
                      <p:nvPr/>
                    </p:nvPicPr>
                    <p:blipFill>
                      <a:blip r:embed="rId4"/>
                      <a:stretch>
                        <a:fillRect/>
                      </a:stretch>
                    </p:blipFill>
                    <p:spPr>
                      <a:xfrm>
                        <a:off x="1524000" y="3733800"/>
                        <a:ext cx="5891213" cy="2441575"/>
                      </a:xfrm>
                      <a:prstGeom prst="rect">
                        <a:avLst/>
                      </a:prstGeom>
                      <a:noFill/>
                      <a:ln w="38100">
                        <a:noFill/>
                        <a:miter/>
                      </a:ln>
                    </p:spPr>
                  </p:pic>
                </p:oleObj>
              </mc:Fallback>
            </mc:AlternateContent>
          </a:graphicData>
        </a:graphic>
      </p:graphicFrame>
      <p:sp>
        <p:nvSpPr>
          <p:cNvPr id="45061" name="Rectangle 2"/>
          <p:cNvSpPr txBox="1"/>
          <p:nvPr/>
        </p:nvSpPr>
        <p:spPr>
          <a:xfrm>
            <a:off x="228600" y="228600"/>
            <a:ext cx="5334000" cy="868363"/>
          </a:xfrm>
          <a:prstGeom prst="rect">
            <a:avLst/>
          </a:prstGeom>
          <a:noFill/>
          <a:ln w="9525">
            <a:noFill/>
          </a:ln>
        </p:spPr>
        <p:txBody>
          <a:bodyPr/>
          <a:lstStyle/>
          <a:p>
            <a:pPr algn="ctr" eaLnBrk="1" hangingPunct="1"/>
            <a:r>
              <a:rPr lang="en-US" altLang="zh-CN" sz="3200" b="1" dirty="0">
                <a:solidFill>
                  <a:srgbClr val="FFFFFF"/>
                </a:solidFill>
                <a:latin typeface="微软雅黑" panose="020B0503020204020204" pitchFamily="34" charset="-122"/>
                <a:ea typeface="微软雅黑" panose="020B0503020204020204" pitchFamily="34" charset="-122"/>
              </a:rPr>
              <a:t>1.2 </a:t>
            </a:r>
            <a:r>
              <a:rPr lang="zh-CN" altLang="en-US" sz="3200" b="1" dirty="0">
                <a:solidFill>
                  <a:srgbClr val="FFFFFF"/>
                </a:solidFill>
                <a:latin typeface="微软雅黑" panose="020B0503020204020204" pitchFamily="34" charset="-122"/>
                <a:ea typeface="微软雅黑" panose="020B0503020204020204" pitchFamily="34" charset="-122"/>
              </a:rPr>
              <a:t>搭建</a:t>
            </a:r>
            <a:r>
              <a:rPr lang="en-US" altLang="zh-CN" sz="3200" b="1" dirty="0">
                <a:solidFill>
                  <a:srgbClr val="FFFFFF"/>
                </a:solidFill>
                <a:latin typeface="微软雅黑" panose="020B0503020204020204" pitchFamily="34" charset="-122"/>
                <a:ea typeface="微软雅黑" panose="020B0503020204020204" pitchFamily="34" charset="-122"/>
              </a:rPr>
              <a:t>Android</a:t>
            </a:r>
            <a:r>
              <a:rPr lang="zh-CN" altLang="en-US" sz="3200" b="1" dirty="0">
                <a:solidFill>
                  <a:srgbClr val="FFFFFF"/>
                </a:solidFill>
                <a:latin typeface="微软雅黑" panose="020B0503020204020204" pitchFamily="34" charset="-122"/>
                <a:ea typeface="微软雅黑" panose="020B0503020204020204" pitchFamily="34" charset="-122"/>
              </a:rPr>
              <a:t>开发环境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082" name="对象 8"/>
          <p:cNvGraphicFramePr>
            <a:graphicFrameLocks noChangeAspect="1"/>
          </p:cNvGraphicFramePr>
          <p:nvPr/>
        </p:nvGraphicFramePr>
        <p:xfrm>
          <a:off x="585788" y="1292225"/>
          <a:ext cx="8024812" cy="5108575"/>
        </p:xfrm>
        <a:graphic>
          <a:graphicData uri="http://schemas.openxmlformats.org/presentationml/2006/ole">
            <mc:AlternateContent xmlns:mc="http://schemas.openxmlformats.org/markup-compatibility/2006">
              <mc:Choice xmlns:v="urn:schemas-microsoft-com:vml" Requires="v">
                <p:oleObj spid="_x0000_s13314" r:id="rId3" imgW="5012690" imgH="3192145" progId="Visio.Drawing.15">
                  <p:embed/>
                </p:oleObj>
              </mc:Choice>
              <mc:Fallback>
                <p:oleObj r:id="rId3" imgW="5012690" imgH="3192145" progId="Visio.Drawing.15">
                  <p:embed/>
                  <p:pic>
                    <p:nvPicPr>
                      <p:cNvPr id="0" name="图片 3091"/>
                      <p:cNvPicPr/>
                      <p:nvPr/>
                    </p:nvPicPr>
                    <p:blipFill>
                      <a:blip r:embed="rId4"/>
                      <a:stretch>
                        <a:fillRect/>
                      </a:stretch>
                    </p:blipFill>
                    <p:spPr>
                      <a:xfrm>
                        <a:off x="585788" y="1292225"/>
                        <a:ext cx="8024812" cy="5108575"/>
                      </a:xfrm>
                      <a:prstGeom prst="rect">
                        <a:avLst/>
                      </a:prstGeom>
                      <a:noFill/>
                      <a:ln w="38100">
                        <a:noFill/>
                        <a:miter/>
                      </a:ln>
                    </p:spPr>
                  </p:pic>
                </p:oleObj>
              </mc:Fallback>
            </mc:AlternateContent>
          </a:graphicData>
        </a:graphic>
      </p:graphicFrame>
      <p:sp>
        <p:nvSpPr>
          <p:cNvPr id="46083" name="Rectangle 3"/>
          <p:cNvSpPr/>
          <p:nvPr/>
        </p:nvSpPr>
        <p:spPr>
          <a:xfrm>
            <a:off x="0" y="1171575"/>
            <a:ext cx="9144000" cy="0"/>
          </a:xfrm>
          <a:prstGeom prst="rect">
            <a:avLst/>
          </a:prstGeom>
          <a:noFill/>
          <a:ln w="9525">
            <a:noFill/>
          </a:ln>
        </p:spPr>
        <p:txBody>
          <a:bodyPr wrap="none" anchor="ctr" anchorCtr="0">
            <a:spAutoFit/>
          </a:bodyPr>
          <a:lstStyle/>
          <a:p>
            <a:pPr eaLnBrk="1" hangingPunct="1">
              <a:spcBef>
                <a:spcPct val="20000"/>
              </a:spcBef>
            </a:pPr>
            <a:endParaRPr lang="zh-CN" altLang="en-US" dirty="0">
              <a:latin typeface="Arial" panose="020B0604020202020204" pitchFamily="34" charset="0"/>
            </a:endParaRPr>
          </a:p>
        </p:txBody>
      </p:sp>
      <p:sp>
        <p:nvSpPr>
          <p:cNvPr id="46084" name="Rectangle 6"/>
          <p:cNvSpPr/>
          <p:nvPr/>
        </p:nvSpPr>
        <p:spPr>
          <a:xfrm>
            <a:off x="0" y="1443038"/>
            <a:ext cx="9144000" cy="0"/>
          </a:xfrm>
          <a:prstGeom prst="rect">
            <a:avLst/>
          </a:prstGeom>
          <a:noFill/>
          <a:ln w="9525">
            <a:noFill/>
          </a:ln>
        </p:spPr>
        <p:txBody>
          <a:bodyPr wrap="none" anchor="ctr" anchorCtr="0">
            <a:spAutoFit/>
          </a:bodyPr>
          <a:lstStyle/>
          <a:p>
            <a:pPr eaLnBrk="1" hangingPunct="1">
              <a:spcBef>
                <a:spcPct val="20000"/>
              </a:spcBef>
            </a:pPr>
            <a:endParaRPr lang="zh-CN" altLang="en-US" dirty="0">
              <a:latin typeface="Arial" panose="020B0604020202020204" pitchFamily="34" charset="0"/>
            </a:endParaRPr>
          </a:p>
        </p:txBody>
      </p:sp>
      <p:sp>
        <p:nvSpPr>
          <p:cNvPr id="46085" name="Rectangle 9"/>
          <p:cNvSpPr/>
          <p:nvPr/>
        </p:nvSpPr>
        <p:spPr>
          <a:xfrm>
            <a:off x="2438400" y="6303963"/>
            <a:ext cx="3568700" cy="493712"/>
          </a:xfrm>
          <a:prstGeom prst="rect">
            <a:avLst/>
          </a:prstGeom>
          <a:noFill/>
          <a:ln w="9525">
            <a:noFill/>
          </a:ln>
        </p:spPr>
        <p:txBody>
          <a:bodyPr anchor="ctr" anchorCtr="0">
            <a:spAutoFit/>
          </a:bodyPr>
          <a:lstStyle/>
          <a:p>
            <a:pPr algn="ctr" eaLnBrk="1" hangingPunct="1">
              <a:lnSpc>
                <a:spcPct val="150000"/>
              </a:lnSpc>
            </a:pPr>
            <a:r>
              <a:rPr lang="zh-CN" altLang="en-US" sz="2000" b="1" dirty="0">
                <a:solidFill>
                  <a:srgbClr val="040014"/>
                </a:solidFill>
                <a:latin typeface="Arial" panose="020B0604020202020204" pitchFamily="34" charset="0"/>
              </a:rPr>
              <a:t>选择模拟器硬件信息对话框</a:t>
            </a:r>
          </a:p>
        </p:txBody>
      </p:sp>
      <p:sp>
        <p:nvSpPr>
          <p:cNvPr id="10" name="圆角矩形 9"/>
          <p:cNvSpPr/>
          <p:nvPr/>
        </p:nvSpPr>
        <p:spPr bwMode="auto">
          <a:xfrm>
            <a:off x="762000" y="5151438"/>
            <a:ext cx="1295400" cy="395288"/>
          </a:xfrm>
          <a:prstGeom prst="roundRect">
            <a:avLst/>
          </a:prstGeom>
          <a:noFill/>
          <a:ln w="38100">
            <a:solidFill>
              <a:srgbClr val="FF0000"/>
            </a:solidFill>
          </a:ln>
        </p:spPr>
        <p:style>
          <a:lnRef idx="2">
            <a:schemeClr val="dk1"/>
          </a:lnRef>
          <a:fillRef idx="1">
            <a:schemeClr val="lt1"/>
          </a:fillRef>
          <a:effectRef idx="0">
            <a:schemeClr val="dk1"/>
          </a:effectRef>
          <a:fontRef idx="minor">
            <a:schemeClr val="dk1"/>
          </a:fontRef>
        </p:style>
        <p:txBody>
          <a:bodyPr>
            <a:spAutoFit/>
          </a:body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mn-lt"/>
              <a:ea typeface="+mn-ea"/>
              <a:cs typeface="+mn-cs"/>
            </a:endParaRPr>
          </a:p>
        </p:txBody>
      </p:sp>
      <p:sp>
        <p:nvSpPr>
          <p:cNvPr id="11" name="Rectangle 35"/>
          <p:cNvSpPr/>
          <p:nvPr/>
        </p:nvSpPr>
        <p:spPr>
          <a:xfrm>
            <a:off x="3505200" y="5570538"/>
            <a:ext cx="2670175" cy="461962"/>
          </a:xfrm>
          <a:prstGeom prst="rect">
            <a:avLst/>
          </a:prstGeom>
          <a:noFill/>
          <a:ln w="9525">
            <a:noFill/>
          </a:ln>
        </p:spPr>
        <p:txBody>
          <a:bodyPr anchor="ctr" anchorCtr="0">
            <a:spAutoFit/>
          </a:bodyPr>
          <a:lstStyle/>
          <a:p>
            <a:pPr algn="ctr" eaLnBrk="1" hangingPunct="1"/>
            <a:r>
              <a:rPr lang="zh-CN" altLang="en-US" b="1" dirty="0">
                <a:solidFill>
                  <a:schemeClr val="bg1"/>
                </a:solidFill>
                <a:latin typeface="微软雅黑" panose="020B0503020204020204" pitchFamily="34" charset="-122"/>
                <a:ea typeface="微软雅黑" panose="020B0503020204020204" pitchFamily="34" charset="-122"/>
              </a:rPr>
              <a:t>自定义硬件信息</a:t>
            </a:r>
          </a:p>
        </p:txBody>
      </p:sp>
      <p:sp>
        <p:nvSpPr>
          <p:cNvPr id="46088" name="Rectangle 2"/>
          <p:cNvSpPr txBox="1"/>
          <p:nvPr/>
        </p:nvSpPr>
        <p:spPr>
          <a:xfrm>
            <a:off x="228600" y="228600"/>
            <a:ext cx="5334000" cy="868363"/>
          </a:xfrm>
          <a:prstGeom prst="rect">
            <a:avLst/>
          </a:prstGeom>
          <a:noFill/>
          <a:ln w="9525">
            <a:noFill/>
          </a:ln>
        </p:spPr>
        <p:txBody>
          <a:bodyPr/>
          <a:lstStyle/>
          <a:p>
            <a:pPr algn="ctr" eaLnBrk="1" hangingPunct="1"/>
            <a:r>
              <a:rPr lang="en-US" altLang="zh-CN" sz="3200" b="1" dirty="0">
                <a:solidFill>
                  <a:srgbClr val="FFFFFF"/>
                </a:solidFill>
                <a:latin typeface="微软雅黑" panose="020B0503020204020204" pitchFamily="34" charset="-122"/>
                <a:ea typeface="微软雅黑" panose="020B0503020204020204" pitchFamily="34" charset="-122"/>
              </a:rPr>
              <a:t>1.2 </a:t>
            </a:r>
            <a:r>
              <a:rPr lang="zh-CN" altLang="en-US" sz="3200" b="1" dirty="0">
                <a:solidFill>
                  <a:srgbClr val="FFFFFF"/>
                </a:solidFill>
                <a:latin typeface="微软雅黑" panose="020B0503020204020204" pitchFamily="34" charset="-122"/>
                <a:ea typeface="微软雅黑" panose="020B0503020204020204" pitchFamily="34" charset="-122"/>
              </a:rPr>
              <a:t>搭建</a:t>
            </a:r>
            <a:r>
              <a:rPr lang="en-US" altLang="zh-CN" sz="3200" b="1" dirty="0">
                <a:solidFill>
                  <a:srgbClr val="FFFFFF"/>
                </a:solidFill>
                <a:latin typeface="微软雅黑" panose="020B0503020204020204" pitchFamily="34" charset="-122"/>
                <a:ea typeface="微软雅黑" panose="020B0503020204020204" pitchFamily="34" charset="-122"/>
              </a:rPr>
              <a:t>Android</a:t>
            </a:r>
            <a:r>
              <a:rPr lang="zh-CN" altLang="en-US" sz="3200" b="1" dirty="0">
                <a:solidFill>
                  <a:srgbClr val="FFFFFF"/>
                </a:solidFill>
                <a:latin typeface="微软雅黑" panose="020B0503020204020204" pitchFamily="34" charset="-122"/>
                <a:ea typeface="微软雅黑" panose="020B0503020204020204" pitchFamily="34" charset="-122"/>
              </a:rPr>
              <a:t>开发环境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p:nvPr/>
        </p:nvSpPr>
        <p:spPr>
          <a:xfrm>
            <a:off x="0" y="1171575"/>
            <a:ext cx="9144000" cy="0"/>
          </a:xfrm>
          <a:prstGeom prst="rect">
            <a:avLst/>
          </a:prstGeom>
          <a:noFill/>
          <a:ln w="9525">
            <a:noFill/>
          </a:ln>
        </p:spPr>
        <p:txBody>
          <a:bodyPr wrap="none" anchor="ctr" anchorCtr="0">
            <a:spAutoFit/>
          </a:bodyPr>
          <a:lstStyle/>
          <a:p>
            <a:pPr eaLnBrk="1" hangingPunct="1">
              <a:spcBef>
                <a:spcPct val="20000"/>
              </a:spcBef>
            </a:pPr>
            <a:endParaRPr lang="zh-CN" altLang="en-US" dirty="0">
              <a:latin typeface="Arial" panose="020B0604020202020204" pitchFamily="34" charset="0"/>
            </a:endParaRPr>
          </a:p>
        </p:txBody>
      </p:sp>
      <p:sp>
        <p:nvSpPr>
          <p:cNvPr id="47107" name="Rectangle 6"/>
          <p:cNvSpPr/>
          <p:nvPr/>
        </p:nvSpPr>
        <p:spPr>
          <a:xfrm>
            <a:off x="0" y="1443038"/>
            <a:ext cx="9144000" cy="0"/>
          </a:xfrm>
          <a:prstGeom prst="rect">
            <a:avLst/>
          </a:prstGeom>
          <a:noFill/>
          <a:ln w="9525">
            <a:noFill/>
          </a:ln>
        </p:spPr>
        <p:txBody>
          <a:bodyPr wrap="none" anchor="ctr" anchorCtr="0">
            <a:spAutoFit/>
          </a:bodyPr>
          <a:lstStyle/>
          <a:p>
            <a:pPr eaLnBrk="1" hangingPunct="1">
              <a:spcBef>
                <a:spcPct val="20000"/>
              </a:spcBef>
            </a:pPr>
            <a:endParaRPr lang="zh-CN" altLang="en-US" dirty="0">
              <a:latin typeface="Arial" panose="020B0604020202020204" pitchFamily="34" charset="0"/>
            </a:endParaRPr>
          </a:p>
        </p:txBody>
      </p:sp>
      <p:sp>
        <p:nvSpPr>
          <p:cNvPr id="47108" name="Rectangle 9"/>
          <p:cNvSpPr/>
          <p:nvPr/>
        </p:nvSpPr>
        <p:spPr>
          <a:xfrm>
            <a:off x="2819400" y="6169025"/>
            <a:ext cx="3568700" cy="493713"/>
          </a:xfrm>
          <a:prstGeom prst="rect">
            <a:avLst/>
          </a:prstGeom>
          <a:noFill/>
          <a:ln w="9525">
            <a:noFill/>
          </a:ln>
        </p:spPr>
        <p:txBody>
          <a:bodyPr anchor="ctr" anchorCtr="0">
            <a:spAutoFit/>
          </a:bodyPr>
          <a:lstStyle/>
          <a:p>
            <a:pPr algn="ctr" eaLnBrk="1" hangingPunct="1">
              <a:lnSpc>
                <a:spcPct val="150000"/>
              </a:lnSpc>
            </a:pPr>
            <a:r>
              <a:rPr lang="zh-CN" altLang="en-US" sz="2000" b="1" dirty="0">
                <a:solidFill>
                  <a:srgbClr val="040014"/>
                </a:solidFill>
                <a:latin typeface="Arial" panose="020B0604020202020204" pitchFamily="34" charset="0"/>
              </a:rPr>
              <a:t>模拟器各基本信息设置</a:t>
            </a:r>
          </a:p>
        </p:txBody>
      </p:sp>
      <p:sp>
        <p:nvSpPr>
          <p:cNvPr id="47109" name="Rectangle 2"/>
          <p:cNvSpPr txBox="1"/>
          <p:nvPr/>
        </p:nvSpPr>
        <p:spPr>
          <a:xfrm>
            <a:off x="228600" y="228600"/>
            <a:ext cx="5334000" cy="868363"/>
          </a:xfrm>
          <a:prstGeom prst="rect">
            <a:avLst/>
          </a:prstGeom>
          <a:noFill/>
          <a:ln w="9525">
            <a:noFill/>
          </a:ln>
        </p:spPr>
        <p:txBody>
          <a:bodyPr/>
          <a:lstStyle/>
          <a:p>
            <a:pPr algn="ctr" eaLnBrk="1" hangingPunct="1"/>
            <a:r>
              <a:rPr lang="en-US" altLang="zh-CN" sz="3200" b="1" dirty="0">
                <a:solidFill>
                  <a:srgbClr val="FFFFFF"/>
                </a:solidFill>
                <a:latin typeface="微软雅黑" panose="020B0503020204020204" pitchFamily="34" charset="-122"/>
                <a:ea typeface="微软雅黑" panose="020B0503020204020204" pitchFamily="34" charset="-122"/>
              </a:rPr>
              <a:t>1.2 </a:t>
            </a:r>
            <a:r>
              <a:rPr lang="zh-CN" altLang="en-US" sz="3200" b="1" dirty="0">
                <a:solidFill>
                  <a:srgbClr val="FFFFFF"/>
                </a:solidFill>
                <a:latin typeface="微软雅黑" panose="020B0503020204020204" pitchFamily="34" charset="-122"/>
                <a:ea typeface="微软雅黑" panose="020B0503020204020204" pitchFamily="34" charset="-122"/>
              </a:rPr>
              <a:t>搭建</a:t>
            </a:r>
            <a:r>
              <a:rPr lang="en-US" altLang="zh-CN" sz="3200" b="1" dirty="0">
                <a:solidFill>
                  <a:srgbClr val="FFFFFF"/>
                </a:solidFill>
                <a:latin typeface="微软雅黑" panose="020B0503020204020204" pitchFamily="34" charset="-122"/>
                <a:ea typeface="微软雅黑" panose="020B0503020204020204" pitchFamily="34" charset="-122"/>
              </a:rPr>
              <a:t>Android</a:t>
            </a:r>
            <a:r>
              <a:rPr lang="zh-CN" altLang="en-US" sz="3200" b="1" dirty="0">
                <a:solidFill>
                  <a:srgbClr val="FFFFFF"/>
                </a:solidFill>
                <a:latin typeface="微软雅黑" panose="020B0503020204020204" pitchFamily="34" charset="-122"/>
                <a:ea typeface="微软雅黑" panose="020B0503020204020204" pitchFamily="34" charset="-122"/>
              </a:rPr>
              <a:t>开发环境</a:t>
            </a:r>
          </a:p>
        </p:txBody>
      </p:sp>
      <p:graphicFrame>
        <p:nvGraphicFramePr>
          <p:cNvPr id="47110" name="对象 3"/>
          <p:cNvGraphicFramePr>
            <a:graphicFrameLocks noChangeAspect="1"/>
          </p:cNvGraphicFramePr>
          <p:nvPr/>
        </p:nvGraphicFramePr>
        <p:xfrm>
          <a:off x="1295400" y="1182688"/>
          <a:ext cx="7105650" cy="5041900"/>
        </p:xfrm>
        <a:graphic>
          <a:graphicData uri="http://schemas.openxmlformats.org/presentationml/2006/ole">
            <mc:AlternateContent xmlns:mc="http://schemas.openxmlformats.org/markup-compatibility/2006">
              <mc:Choice xmlns:v="urn:schemas-microsoft-com:vml" Requires="v">
                <p:oleObj spid="_x0000_s14338" r:id="rId3" imgW="7397115" imgH="5266055" progId="Visio.Drawing.15">
                  <p:embed/>
                </p:oleObj>
              </mc:Choice>
              <mc:Fallback>
                <p:oleObj r:id="rId3" imgW="7397115" imgH="5266055" progId="Visio.Drawing.15">
                  <p:embed/>
                  <p:pic>
                    <p:nvPicPr>
                      <p:cNvPr id="0" name="图片 3093"/>
                      <p:cNvPicPr/>
                      <p:nvPr/>
                    </p:nvPicPr>
                    <p:blipFill>
                      <a:blip r:embed="rId4"/>
                      <a:stretch>
                        <a:fillRect/>
                      </a:stretch>
                    </p:blipFill>
                    <p:spPr>
                      <a:xfrm>
                        <a:off x="1295400" y="1182688"/>
                        <a:ext cx="7105650" cy="5041900"/>
                      </a:xfrm>
                      <a:prstGeom prst="rect">
                        <a:avLst/>
                      </a:prstGeom>
                      <a:noFill/>
                      <a:ln w="38100">
                        <a:noFill/>
                        <a:miter/>
                      </a:ln>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0" name="对象 4"/>
          <p:cNvGraphicFramePr>
            <a:graphicFrameLocks noChangeAspect="1"/>
          </p:cNvGraphicFramePr>
          <p:nvPr/>
        </p:nvGraphicFramePr>
        <p:xfrm>
          <a:off x="85725" y="1828800"/>
          <a:ext cx="8948738" cy="3048000"/>
        </p:xfrm>
        <a:graphic>
          <a:graphicData uri="http://schemas.openxmlformats.org/presentationml/2006/ole">
            <mc:AlternateContent xmlns:mc="http://schemas.openxmlformats.org/markup-compatibility/2006">
              <mc:Choice xmlns:v="urn:schemas-microsoft-com:vml" Requires="v">
                <p:oleObj spid="_x0000_s15362" r:id="rId3" imgW="8221345" imgH="2800350" progId="Visio.Drawing.15">
                  <p:embed/>
                </p:oleObj>
              </mc:Choice>
              <mc:Fallback>
                <p:oleObj r:id="rId3" imgW="8221345" imgH="2800350" progId="Visio.Drawing.15">
                  <p:embed/>
                  <p:pic>
                    <p:nvPicPr>
                      <p:cNvPr id="0" name="图片 3092"/>
                      <p:cNvPicPr/>
                      <p:nvPr/>
                    </p:nvPicPr>
                    <p:blipFill>
                      <a:blip r:embed="rId4"/>
                      <a:stretch>
                        <a:fillRect/>
                      </a:stretch>
                    </p:blipFill>
                    <p:spPr>
                      <a:xfrm>
                        <a:off x="85725" y="1828800"/>
                        <a:ext cx="8948738" cy="3048000"/>
                      </a:xfrm>
                      <a:prstGeom prst="rect">
                        <a:avLst/>
                      </a:prstGeom>
                      <a:noFill/>
                      <a:ln w="38100">
                        <a:noFill/>
                        <a:miter/>
                      </a:ln>
                    </p:spPr>
                  </p:pic>
                </p:oleObj>
              </mc:Fallback>
            </mc:AlternateContent>
          </a:graphicData>
        </a:graphic>
      </p:graphicFrame>
      <p:sp>
        <p:nvSpPr>
          <p:cNvPr id="48131" name="Rectangle 3"/>
          <p:cNvSpPr/>
          <p:nvPr/>
        </p:nvSpPr>
        <p:spPr>
          <a:xfrm>
            <a:off x="0" y="1171575"/>
            <a:ext cx="9144000" cy="0"/>
          </a:xfrm>
          <a:prstGeom prst="rect">
            <a:avLst/>
          </a:prstGeom>
          <a:noFill/>
          <a:ln w="9525">
            <a:noFill/>
          </a:ln>
        </p:spPr>
        <p:txBody>
          <a:bodyPr wrap="none" anchor="ctr" anchorCtr="0">
            <a:spAutoFit/>
          </a:bodyPr>
          <a:lstStyle/>
          <a:p>
            <a:pPr eaLnBrk="1" hangingPunct="1">
              <a:spcBef>
                <a:spcPct val="20000"/>
              </a:spcBef>
            </a:pPr>
            <a:endParaRPr lang="zh-CN" altLang="en-US" dirty="0">
              <a:latin typeface="Arial" panose="020B0604020202020204" pitchFamily="34" charset="0"/>
            </a:endParaRPr>
          </a:p>
        </p:txBody>
      </p:sp>
      <p:sp>
        <p:nvSpPr>
          <p:cNvPr id="48132" name="Rectangle 9"/>
          <p:cNvSpPr/>
          <p:nvPr/>
        </p:nvSpPr>
        <p:spPr>
          <a:xfrm>
            <a:off x="3124200" y="5602288"/>
            <a:ext cx="3568700" cy="493712"/>
          </a:xfrm>
          <a:prstGeom prst="rect">
            <a:avLst/>
          </a:prstGeom>
          <a:noFill/>
          <a:ln w="9525">
            <a:noFill/>
          </a:ln>
        </p:spPr>
        <p:txBody>
          <a:bodyPr anchor="ctr" anchorCtr="0">
            <a:spAutoFit/>
          </a:bodyPr>
          <a:lstStyle/>
          <a:p>
            <a:pPr algn="ctr" eaLnBrk="1" hangingPunct="1">
              <a:lnSpc>
                <a:spcPct val="150000"/>
              </a:lnSpc>
            </a:pPr>
            <a:r>
              <a:rPr lang="zh-CN" altLang="en-US" sz="2000" b="1" dirty="0">
                <a:solidFill>
                  <a:srgbClr val="040014"/>
                </a:solidFill>
                <a:latin typeface="Arial" panose="020B0604020202020204" pitchFamily="34" charset="0"/>
              </a:rPr>
              <a:t>模拟器列表</a:t>
            </a:r>
          </a:p>
        </p:txBody>
      </p:sp>
      <p:sp>
        <p:nvSpPr>
          <p:cNvPr id="9" name="圆角矩形 8"/>
          <p:cNvSpPr/>
          <p:nvPr/>
        </p:nvSpPr>
        <p:spPr bwMode="auto">
          <a:xfrm>
            <a:off x="8001000" y="3262313"/>
            <a:ext cx="304800" cy="395288"/>
          </a:xfrm>
          <a:prstGeom prst="roundRect">
            <a:avLst/>
          </a:prstGeom>
          <a:noFill/>
          <a:ln w="38100">
            <a:solidFill>
              <a:srgbClr val="FF0000"/>
            </a:solidFill>
          </a:ln>
        </p:spPr>
        <p:style>
          <a:lnRef idx="2">
            <a:schemeClr val="dk1"/>
          </a:lnRef>
          <a:fillRef idx="1">
            <a:schemeClr val="lt1"/>
          </a:fillRef>
          <a:effectRef idx="0">
            <a:schemeClr val="dk1"/>
          </a:effectRef>
          <a:fontRef idx="minor">
            <a:schemeClr val="dk1"/>
          </a:fontRef>
        </p:style>
        <p:txBody>
          <a:bodyPr>
            <a:spAutoFit/>
          </a:body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chemeClr val="tx2"/>
              </a:solidFill>
              <a:effectLst/>
              <a:uLnTx/>
              <a:uFillTx/>
              <a:latin typeface="+mn-lt"/>
              <a:ea typeface="+mn-ea"/>
              <a:cs typeface="+mn-cs"/>
            </a:endParaRPr>
          </a:p>
        </p:txBody>
      </p:sp>
      <p:sp>
        <p:nvSpPr>
          <p:cNvPr id="10" name="Rectangle 35"/>
          <p:cNvSpPr/>
          <p:nvPr/>
        </p:nvSpPr>
        <p:spPr>
          <a:xfrm>
            <a:off x="3898900" y="4268788"/>
            <a:ext cx="3416300" cy="461962"/>
          </a:xfrm>
          <a:prstGeom prst="rect">
            <a:avLst/>
          </a:prstGeom>
          <a:noFill/>
          <a:ln w="9525">
            <a:noFill/>
          </a:ln>
        </p:spPr>
        <p:txBody>
          <a:bodyPr anchor="ctr" anchorCtr="0">
            <a:spAutoFit/>
          </a:bodyPr>
          <a:lstStyle/>
          <a:p>
            <a:pPr algn="ctr" eaLnBrk="1" hangingPunct="1"/>
            <a:r>
              <a:rPr lang="zh-CN" altLang="en-US" b="1" dirty="0">
                <a:solidFill>
                  <a:schemeClr val="bg1"/>
                </a:solidFill>
                <a:latin typeface="微软雅黑" panose="020B0503020204020204" pitchFamily="34" charset="-122"/>
                <a:ea typeface="微软雅黑" panose="020B0503020204020204" pitchFamily="34" charset="-122"/>
              </a:rPr>
              <a:t>单击三角形启动模拟器</a:t>
            </a:r>
          </a:p>
        </p:txBody>
      </p:sp>
      <p:sp>
        <p:nvSpPr>
          <p:cNvPr id="48135" name="Rectangle 2"/>
          <p:cNvSpPr txBox="1"/>
          <p:nvPr/>
        </p:nvSpPr>
        <p:spPr>
          <a:xfrm>
            <a:off x="228600" y="228600"/>
            <a:ext cx="5334000" cy="868363"/>
          </a:xfrm>
          <a:prstGeom prst="rect">
            <a:avLst/>
          </a:prstGeom>
          <a:noFill/>
          <a:ln w="9525">
            <a:noFill/>
          </a:ln>
        </p:spPr>
        <p:txBody>
          <a:bodyPr/>
          <a:lstStyle/>
          <a:p>
            <a:pPr algn="ctr" eaLnBrk="1" hangingPunct="1"/>
            <a:r>
              <a:rPr lang="en-US" altLang="zh-CN" sz="3200" b="1" dirty="0">
                <a:solidFill>
                  <a:srgbClr val="FFFFFF"/>
                </a:solidFill>
                <a:latin typeface="微软雅黑" panose="020B0503020204020204" pitchFamily="34" charset="-122"/>
                <a:ea typeface="微软雅黑" panose="020B0503020204020204" pitchFamily="34" charset="-122"/>
              </a:rPr>
              <a:t>1.2 </a:t>
            </a:r>
            <a:r>
              <a:rPr lang="zh-CN" altLang="en-US" sz="3200" b="1" dirty="0">
                <a:solidFill>
                  <a:srgbClr val="FFFFFF"/>
                </a:solidFill>
                <a:latin typeface="微软雅黑" panose="020B0503020204020204" pitchFamily="34" charset="-122"/>
                <a:ea typeface="微软雅黑" panose="020B0503020204020204" pitchFamily="34" charset="-122"/>
              </a:rPr>
              <a:t>搭建</a:t>
            </a:r>
            <a:r>
              <a:rPr lang="en-US" altLang="zh-CN" sz="3200" b="1" dirty="0">
                <a:solidFill>
                  <a:srgbClr val="FFFFFF"/>
                </a:solidFill>
                <a:latin typeface="微软雅黑" panose="020B0503020204020204" pitchFamily="34" charset="-122"/>
                <a:ea typeface="微软雅黑" panose="020B0503020204020204" pitchFamily="34" charset="-122"/>
              </a:rPr>
              <a:t>Android</a:t>
            </a:r>
            <a:r>
              <a:rPr lang="zh-CN" altLang="en-US" sz="3200" b="1" dirty="0">
                <a:solidFill>
                  <a:srgbClr val="FFFFFF"/>
                </a:solidFill>
                <a:latin typeface="微软雅黑" panose="020B0503020204020204" pitchFamily="34" charset="-122"/>
                <a:ea typeface="微软雅黑" panose="020B0503020204020204" pitchFamily="34" charset="-122"/>
              </a:rPr>
              <a:t>开发环境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p:cNvSpPr>
          <p:nvPr>
            <p:ph type="title"/>
          </p:nvPr>
        </p:nvSpPr>
        <p:spPr>
          <a:xfrm>
            <a:off x="7391400" y="1066800"/>
            <a:ext cx="914400" cy="4876800"/>
          </a:xfrm>
          <a:prstGeom prst="rect">
            <a:avLst/>
          </a:prstGeom>
          <a:noFill/>
          <a:ln w="9525">
            <a:noFill/>
          </a:ln>
        </p:spPr>
        <p:txBody>
          <a:bodyPr anchor="ctr" anchorCtr="0"/>
          <a:lstStyle/>
          <a:p>
            <a:pPr eaLnBrk="1" hangingPunct="1"/>
            <a:r>
              <a:rPr lang="zh-CN" altLang="en-US" sz="3200" b="1" dirty="0">
                <a:latin typeface="微软雅黑" panose="020B0503020204020204" pitchFamily="34" charset="-122"/>
                <a:ea typeface="微软雅黑" panose="020B0503020204020204" pitchFamily="34" charset="-122"/>
              </a:rPr>
              <a:t>模拟器启动后效果</a:t>
            </a:r>
          </a:p>
        </p:txBody>
      </p:sp>
      <p:graphicFrame>
        <p:nvGraphicFramePr>
          <p:cNvPr id="49155" name="对象 2"/>
          <p:cNvGraphicFramePr>
            <a:graphicFrameLocks noChangeAspect="1"/>
          </p:cNvGraphicFramePr>
          <p:nvPr/>
        </p:nvGraphicFramePr>
        <p:xfrm>
          <a:off x="1752600" y="76200"/>
          <a:ext cx="5867400" cy="6692900"/>
        </p:xfrm>
        <a:graphic>
          <a:graphicData uri="http://schemas.openxmlformats.org/presentationml/2006/ole">
            <mc:AlternateContent xmlns:mc="http://schemas.openxmlformats.org/markup-compatibility/2006">
              <mc:Choice xmlns:v="urn:schemas-microsoft-com:vml" Requires="v">
                <p:oleObj spid="_x0000_s16386" r:id="rId3" imgW="4653915" imgH="5306695" progId="Visio.Drawing.15">
                  <p:embed/>
                </p:oleObj>
              </mc:Choice>
              <mc:Fallback>
                <p:oleObj r:id="rId3" imgW="4653915" imgH="5306695" progId="Visio.Drawing.15">
                  <p:embed/>
                  <p:pic>
                    <p:nvPicPr>
                      <p:cNvPr id="0" name="图片 3095"/>
                      <p:cNvPicPr/>
                      <p:nvPr/>
                    </p:nvPicPr>
                    <p:blipFill>
                      <a:blip r:embed="rId4"/>
                      <a:stretch>
                        <a:fillRect/>
                      </a:stretch>
                    </p:blipFill>
                    <p:spPr>
                      <a:xfrm>
                        <a:off x="1752600" y="76200"/>
                        <a:ext cx="5867400" cy="6692900"/>
                      </a:xfrm>
                      <a:prstGeom prst="rect">
                        <a:avLst/>
                      </a:prstGeom>
                      <a:noFill/>
                      <a:ln w="38100">
                        <a:noFill/>
                        <a:miter/>
                      </a:ln>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p:cNvSpPr>
          <p:nvPr>
            <p:ph type="ctrTitle"/>
          </p:nvPr>
        </p:nvSpPr>
        <p:spPr>
          <a:xfrm>
            <a:off x="7924800" y="2347913"/>
            <a:ext cx="850900" cy="3429000"/>
          </a:xfrm>
          <a:noFill/>
          <a:ln>
            <a:noFill/>
          </a:ln>
        </p:spPr>
        <p:txBody>
          <a:bodyPr anchor="ctr" anchorCtr="0"/>
          <a:lstStyle/>
          <a:p>
            <a:pPr eaLnBrk="1" hangingPunct="1">
              <a:buClrTx/>
              <a:buSzTx/>
              <a:buFontTx/>
            </a:pPr>
            <a:r>
              <a:rPr lang="zh-CN" altLang="en-US" sz="3200" b="1" kern="1200" dirty="0">
                <a:latin typeface="微软雅黑" panose="020B0503020204020204" pitchFamily="34" charset="-122"/>
                <a:ea typeface="微软雅黑" panose="020B0503020204020204" pitchFamily="34" charset="-122"/>
                <a:cs typeface="+mj-cs"/>
              </a:rPr>
              <a:t>项目运行效果</a:t>
            </a:r>
          </a:p>
        </p:txBody>
      </p:sp>
      <p:sp>
        <p:nvSpPr>
          <p:cNvPr id="50179" name="Rectangle 4"/>
          <p:cNvSpPr/>
          <p:nvPr/>
        </p:nvSpPr>
        <p:spPr>
          <a:xfrm>
            <a:off x="228600" y="1981200"/>
            <a:ext cx="3886200" cy="1754188"/>
          </a:xfrm>
          <a:prstGeom prst="rect">
            <a:avLst/>
          </a:prstGeom>
          <a:noFill/>
          <a:ln w="9525">
            <a:noFill/>
          </a:ln>
        </p:spPr>
        <p:txBody>
          <a:bodyPr anchor="ctr" anchorCtr="0">
            <a:spAutoFit/>
          </a:bodyPr>
          <a:lstStyle/>
          <a:p>
            <a:pPr>
              <a:lnSpc>
                <a:spcPct val="150000"/>
              </a:lnSpc>
            </a:pPr>
            <a:r>
              <a:rPr lang="zh-CN" altLang="en-US" dirty="0">
                <a:solidFill>
                  <a:schemeClr val="tx1"/>
                </a:solidFill>
                <a:latin typeface="Calibri" panose="020F0502020204030204" pitchFamily="34" charset="0"/>
                <a:cs typeface="Times New Roman" panose="02020603050405020304" pitchFamily="18" charset="0"/>
              </a:rPr>
              <a:t>         单击界面中的          </a:t>
            </a:r>
            <a:r>
              <a:rPr lang="zh-CN" altLang="zh-CN" dirty="0">
                <a:solidFill>
                  <a:schemeClr val="tx1"/>
                </a:solidFill>
                <a:latin typeface="Calibri" panose="020F0502020204030204" pitchFamily="34" charset="0"/>
                <a:cs typeface="Times New Roman" panose="02020603050405020304" pitchFamily="18" charset="0"/>
              </a:rPr>
              <a:t>按钮，即可运行刚才创建的HelloWorld项目</a:t>
            </a:r>
            <a:r>
              <a:rPr lang="zh-CN" altLang="en-US" dirty="0">
                <a:solidFill>
                  <a:schemeClr val="tx1"/>
                </a:solidFill>
                <a:latin typeface="Arial" panose="020B0604020202020204" pitchFamily="34" charset="0"/>
              </a:rPr>
              <a:t>。</a:t>
            </a:r>
            <a:endParaRPr lang="zh-CN" altLang="zh-CN" dirty="0">
              <a:solidFill>
                <a:schemeClr val="tx1"/>
              </a:solidFill>
              <a:latin typeface="Arial" panose="020B0604020202020204" pitchFamily="34" charset="0"/>
            </a:endParaRPr>
          </a:p>
        </p:txBody>
      </p:sp>
      <p:pic>
        <p:nvPicPr>
          <p:cNvPr id="82947" name="图片 1"/>
          <p:cNvPicPr>
            <a:picLocks noChangeAspect="1"/>
          </p:cNvPicPr>
          <p:nvPr/>
        </p:nvPicPr>
        <p:blipFill>
          <a:blip r:embed="rId3"/>
          <a:stretch>
            <a:fillRect/>
          </a:stretch>
        </p:blipFill>
        <p:spPr>
          <a:xfrm>
            <a:off x="2806700" y="2065338"/>
            <a:ext cx="533400" cy="566737"/>
          </a:xfrm>
          <a:prstGeom prst="rect">
            <a:avLst/>
          </a:prstGeom>
          <a:noFill/>
          <a:ln w="9525">
            <a:noFill/>
          </a:ln>
        </p:spPr>
      </p:pic>
      <p:graphicFrame>
        <p:nvGraphicFramePr>
          <p:cNvPr id="50181" name="对象 3"/>
          <p:cNvGraphicFramePr>
            <a:graphicFrameLocks noChangeAspect="1"/>
          </p:cNvGraphicFramePr>
          <p:nvPr/>
        </p:nvGraphicFramePr>
        <p:xfrm>
          <a:off x="4114800" y="1274763"/>
          <a:ext cx="3556000" cy="5562600"/>
        </p:xfrm>
        <a:graphic>
          <a:graphicData uri="http://schemas.openxmlformats.org/presentationml/2006/ole">
            <mc:AlternateContent xmlns:mc="http://schemas.openxmlformats.org/markup-compatibility/2006">
              <mc:Choice xmlns:v="urn:schemas-microsoft-com:vml" Requires="v">
                <p:oleObj spid="_x0000_s17410" r:id="rId4" imgW="3396615" imgH="5306695" progId="Visio.Drawing.15">
                  <p:embed/>
                </p:oleObj>
              </mc:Choice>
              <mc:Fallback>
                <p:oleObj r:id="rId4" imgW="3396615" imgH="5306695" progId="Visio.Drawing.15">
                  <p:embed/>
                  <p:pic>
                    <p:nvPicPr>
                      <p:cNvPr id="0" name="图片 3094"/>
                      <p:cNvPicPr/>
                      <p:nvPr/>
                    </p:nvPicPr>
                    <p:blipFill>
                      <a:blip r:embed="rId5"/>
                      <a:stretch>
                        <a:fillRect/>
                      </a:stretch>
                    </p:blipFill>
                    <p:spPr>
                      <a:xfrm>
                        <a:off x="4114800" y="1274763"/>
                        <a:ext cx="3556000" cy="5562600"/>
                      </a:xfrm>
                      <a:prstGeom prst="rect">
                        <a:avLst/>
                      </a:prstGeom>
                      <a:noFill/>
                      <a:ln w="38100">
                        <a:noFill/>
                        <a:miter/>
                      </a:ln>
                    </p:spPr>
                  </p:pic>
                </p:oleObj>
              </mc:Fallback>
            </mc:AlternateContent>
          </a:graphicData>
        </a:graphic>
      </p:graphicFrame>
      <p:sp>
        <p:nvSpPr>
          <p:cNvPr id="50182" name="Rectangle 2"/>
          <p:cNvSpPr txBox="1"/>
          <p:nvPr/>
        </p:nvSpPr>
        <p:spPr>
          <a:xfrm>
            <a:off x="228600" y="228600"/>
            <a:ext cx="5334000" cy="868363"/>
          </a:xfrm>
          <a:prstGeom prst="rect">
            <a:avLst/>
          </a:prstGeom>
          <a:noFill/>
          <a:ln w="9525">
            <a:noFill/>
          </a:ln>
        </p:spPr>
        <p:txBody>
          <a:bodyPr/>
          <a:lstStyle/>
          <a:p>
            <a:pPr algn="ctr" eaLnBrk="1" hangingPunct="1"/>
            <a:r>
              <a:rPr lang="en-US" altLang="zh-CN" sz="3200" b="1" dirty="0">
                <a:solidFill>
                  <a:srgbClr val="FFFFFF"/>
                </a:solidFill>
                <a:latin typeface="微软雅黑" panose="020B0503020204020204" pitchFamily="34" charset="-122"/>
                <a:ea typeface="微软雅黑" panose="020B0503020204020204" pitchFamily="34" charset="-122"/>
              </a:rPr>
              <a:t>1.2 </a:t>
            </a:r>
            <a:r>
              <a:rPr lang="zh-CN" altLang="en-US" sz="3200" b="1" dirty="0">
                <a:solidFill>
                  <a:srgbClr val="FFFFFF"/>
                </a:solidFill>
                <a:latin typeface="微软雅黑" panose="020B0503020204020204" pitchFamily="34" charset="-122"/>
                <a:ea typeface="微软雅黑" panose="020B0503020204020204" pitchFamily="34" charset="-122"/>
              </a:rPr>
              <a:t>搭建</a:t>
            </a:r>
            <a:r>
              <a:rPr lang="en-US" altLang="zh-CN" sz="3200" b="1" dirty="0">
                <a:solidFill>
                  <a:srgbClr val="FFFFFF"/>
                </a:solidFill>
                <a:latin typeface="微软雅黑" panose="020B0503020204020204" pitchFamily="34" charset="-122"/>
                <a:ea typeface="微软雅黑" panose="020B0503020204020204" pitchFamily="34" charset="-122"/>
              </a:rPr>
              <a:t>Android</a:t>
            </a:r>
            <a:r>
              <a:rPr lang="zh-CN" altLang="en-US" sz="3200" b="1" dirty="0">
                <a:solidFill>
                  <a:srgbClr val="FFFFFF"/>
                </a:solidFill>
                <a:latin typeface="微软雅黑" panose="020B0503020204020204" pitchFamily="34" charset="-122"/>
                <a:ea typeface="微软雅黑" panose="020B0503020204020204" pitchFamily="34" charset="-122"/>
              </a:rPr>
              <a:t>开发环境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82947"/>
                                        </p:tgtEl>
                                        <p:attrNameLst>
                                          <p:attrName>style.visibility</p:attrName>
                                        </p:attrNameLst>
                                      </p:cBhvr>
                                      <p:to>
                                        <p:strVal val="visible"/>
                                      </p:to>
                                    </p:set>
                                    <p:animEffect transition="in" filter="wheel(1)">
                                      <p:cBhvr>
                                        <p:cTn id="7" dur="500"/>
                                        <p:tgtEl>
                                          <p:spTgt spid="82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7" descr="讨论"/>
          <p:cNvPicPr>
            <a:picLocks noChangeAspect="1"/>
          </p:cNvPicPr>
          <p:nvPr/>
        </p:nvPicPr>
        <p:blipFill>
          <a:blip r:embed="rId2"/>
          <a:stretch>
            <a:fillRect/>
          </a:stretch>
        </p:blipFill>
        <p:spPr>
          <a:xfrm>
            <a:off x="152400" y="1447800"/>
            <a:ext cx="952500" cy="952500"/>
          </a:xfrm>
          <a:prstGeom prst="rect">
            <a:avLst/>
          </a:prstGeom>
          <a:noFill/>
          <a:ln w="9525">
            <a:noFill/>
          </a:ln>
        </p:spPr>
      </p:pic>
      <p:sp>
        <p:nvSpPr>
          <p:cNvPr id="51203" name="对角圆角矩形 5"/>
          <p:cNvSpPr/>
          <p:nvPr/>
        </p:nvSpPr>
        <p:spPr>
          <a:xfrm>
            <a:off x="914400" y="1981200"/>
            <a:ext cx="7315200" cy="3581400"/>
          </a:xfrm>
          <a:custGeom>
            <a:avLst/>
            <a:gdLst>
              <a:gd name="txL" fmla="*/ 144114 w 6954838"/>
              <a:gd name="txT" fmla="*/ 144114 h 3879850"/>
              <a:gd name="txR" fmla="*/ 6810724 w 6954838"/>
              <a:gd name="txB" fmla="*/ 3735736 h 3879850"/>
            </a:gdLst>
            <a:ahLst/>
            <a:cxnLst>
              <a:cxn ang="0">
                <a:pos x="12123221" y="804270"/>
              </a:cxn>
              <a:cxn ang="5898240">
                <a:pos x="6061612" y="1608540"/>
              </a:cxn>
              <a:cxn ang="11796480">
                <a:pos x="0" y="804270"/>
              </a:cxn>
              <a:cxn ang="17694720">
                <a:pos x="6061612" y="0"/>
              </a:cxn>
            </a:cxnLst>
            <a:rect l="txL" t="txT" r="txR" b="txB"/>
            <a:pathLst>
              <a:path w="6954838" h="3879850">
                <a:moveTo>
                  <a:pt x="492043" y="0"/>
                </a:moveTo>
                <a:lnTo>
                  <a:pt x="6954838" y="0"/>
                </a:lnTo>
                <a:lnTo>
                  <a:pt x="6954838" y="3387807"/>
                </a:lnTo>
                <a:cubicBezTo>
                  <a:pt x="6954838" y="3659554"/>
                  <a:pt x="6734542" y="3879849"/>
                  <a:pt x="6462795" y="3879850"/>
                </a:cubicBezTo>
                <a:lnTo>
                  <a:pt x="0" y="3879850"/>
                </a:lnTo>
                <a:lnTo>
                  <a:pt x="0" y="492043"/>
                </a:lnTo>
                <a:lnTo>
                  <a:pt x="0" y="492042"/>
                </a:lnTo>
                <a:cubicBezTo>
                  <a:pt x="0" y="220295"/>
                  <a:pt x="220295" y="0"/>
                  <a:pt x="492043" y="1"/>
                </a:cubicBezTo>
                <a:cubicBezTo>
                  <a:pt x="492043" y="1"/>
                  <a:pt x="492043" y="1"/>
                  <a:pt x="492044" y="1"/>
                </a:cubicBezTo>
                <a:lnTo>
                  <a:pt x="492043" y="0"/>
                </a:lnTo>
                <a:close/>
              </a:path>
            </a:pathLst>
          </a:custGeom>
          <a:solidFill>
            <a:srgbClr val="FFFFFF"/>
          </a:solidFill>
          <a:ln w="41275" cap="flat" cmpd="sng">
            <a:solidFill>
              <a:srgbClr val="3366CC"/>
            </a:solidFill>
            <a:prstDash val="solid"/>
            <a:miter/>
            <a:headEnd type="none" w="med" len="med"/>
            <a:tailEnd type="none" w="med" len="med"/>
          </a:ln>
          <a:effectLst>
            <a:outerShdw dist="23000" dir="5400000" rotWithShape="0">
              <a:srgbClr val="000000">
                <a:alpha val="34998"/>
              </a:srgbClr>
            </a:outerShdw>
          </a:effectLst>
        </p:spPr>
        <p:txBody>
          <a:bodyPr anchor="ctr" anchorCtr="0"/>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800100" lvl="1" indent="-342900" eaLnBrk="1" hangingPunct="1">
              <a:lnSpc>
                <a:spcPct val="150000"/>
              </a:lnSpc>
              <a:spcBef>
                <a:spcPct val="0"/>
              </a:spcBef>
              <a:buFont typeface="Wingdings" panose="05000000000000000000" pitchFamily="2" charset="2"/>
              <a:buAutoNum type="arabicPeriod"/>
            </a:pPr>
            <a:r>
              <a:rPr lang="zh-CN" altLang="en-US" sz="2400" b="1" dirty="0">
                <a:solidFill>
                  <a:srgbClr val="2500C4"/>
                </a:solidFill>
                <a:latin typeface="仿宋_GB2312" pitchFamily="1" charset="-122"/>
                <a:ea typeface="仿宋_GB2312" pitchFamily="1" charset="-122"/>
              </a:rPr>
              <a:t>熟悉</a:t>
            </a:r>
            <a:r>
              <a:rPr lang="en-US" altLang="zh-CN" sz="2400" b="1" dirty="0">
                <a:solidFill>
                  <a:srgbClr val="2500C4"/>
                </a:solidFill>
                <a:latin typeface="仿宋_GB2312" pitchFamily="1" charset="-122"/>
                <a:ea typeface="仿宋_GB2312" pitchFamily="1" charset="-122"/>
              </a:rPr>
              <a:t>Android SDK</a:t>
            </a:r>
            <a:r>
              <a:rPr lang="zh-CN" altLang="en-US" sz="2400" b="1" dirty="0">
                <a:solidFill>
                  <a:srgbClr val="2500C4"/>
                </a:solidFill>
                <a:latin typeface="仿宋_GB2312" pitchFamily="1" charset="-122"/>
                <a:ea typeface="仿宋_GB2312" pitchFamily="1" charset="-122"/>
              </a:rPr>
              <a:t>目录，下载</a:t>
            </a:r>
            <a:r>
              <a:rPr lang="en-US" altLang="zh-CN" sz="2400" b="1" dirty="0">
                <a:solidFill>
                  <a:srgbClr val="2500C4"/>
                </a:solidFill>
                <a:latin typeface="仿宋_GB2312" pitchFamily="1" charset="-122"/>
                <a:ea typeface="仿宋_GB2312" pitchFamily="1" charset="-122"/>
              </a:rPr>
              <a:t>SDK</a:t>
            </a:r>
            <a:r>
              <a:rPr lang="zh-CN" altLang="en-US" sz="2400" b="1" dirty="0">
                <a:solidFill>
                  <a:srgbClr val="2500C4"/>
                </a:solidFill>
                <a:latin typeface="仿宋_GB2312" pitchFamily="1" charset="-122"/>
                <a:ea typeface="仿宋_GB2312" pitchFamily="1" charset="-122"/>
              </a:rPr>
              <a:t>相关资源</a:t>
            </a:r>
          </a:p>
          <a:p>
            <a:pPr marL="800100" lvl="1" indent="-342900" eaLnBrk="1" hangingPunct="1">
              <a:lnSpc>
                <a:spcPct val="150000"/>
              </a:lnSpc>
              <a:spcBef>
                <a:spcPct val="0"/>
              </a:spcBef>
              <a:buFont typeface="Wingdings" panose="05000000000000000000" pitchFamily="2" charset="2"/>
              <a:buAutoNum type="arabicPeriod"/>
            </a:pPr>
            <a:r>
              <a:rPr lang="zh-CN" altLang="en-US" sz="2400" b="1" dirty="0">
                <a:solidFill>
                  <a:srgbClr val="2500C4"/>
                </a:solidFill>
                <a:latin typeface="仿宋_GB2312" pitchFamily="1" charset="-122"/>
                <a:ea typeface="仿宋_GB2312" pitchFamily="1" charset="-122"/>
              </a:rPr>
              <a:t>创建一个模拟器并启动</a:t>
            </a:r>
          </a:p>
          <a:p>
            <a:pPr marL="800100" lvl="1" indent="-342900" eaLnBrk="1" hangingPunct="1">
              <a:lnSpc>
                <a:spcPct val="150000"/>
              </a:lnSpc>
              <a:spcBef>
                <a:spcPct val="0"/>
              </a:spcBef>
              <a:buFont typeface="Wingdings" panose="05000000000000000000" pitchFamily="2" charset="2"/>
              <a:buAutoNum type="arabicPeriod"/>
            </a:pPr>
            <a:r>
              <a:rPr lang="zh-CN" altLang="en-US" sz="2400" b="1" dirty="0">
                <a:solidFill>
                  <a:srgbClr val="2500C4"/>
                </a:solidFill>
                <a:latin typeface="仿宋_GB2312" pitchFamily="1" charset="-122"/>
                <a:ea typeface="仿宋_GB2312" pitchFamily="1" charset="-122"/>
              </a:rPr>
              <a:t>创建第一个</a:t>
            </a:r>
            <a:r>
              <a:rPr lang="en-US" altLang="zh-CN" sz="2400" b="1" dirty="0">
                <a:solidFill>
                  <a:srgbClr val="2500C4"/>
                </a:solidFill>
                <a:latin typeface="仿宋_GB2312" pitchFamily="1" charset="-122"/>
                <a:ea typeface="仿宋_GB2312" pitchFamily="1" charset="-122"/>
              </a:rPr>
              <a:t>Android</a:t>
            </a:r>
            <a:r>
              <a:rPr lang="zh-CN" altLang="en-US" sz="2400" b="1" dirty="0">
                <a:solidFill>
                  <a:srgbClr val="2500C4"/>
                </a:solidFill>
                <a:latin typeface="仿宋_GB2312" pitchFamily="1" charset="-122"/>
                <a:ea typeface="仿宋_GB2312" pitchFamily="1" charset="-122"/>
              </a:rPr>
              <a:t>项目，并运行</a:t>
            </a:r>
          </a:p>
          <a:p>
            <a:pPr marL="800100" lvl="1" indent="-342900" eaLnBrk="1" hangingPunct="1">
              <a:lnSpc>
                <a:spcPct val="150000"/>
              </a:lnSpc>
              <a:spcBef>
                <a:spcPct val="0"/>
              </a:spcBef>
              <a:buFont typeface="Wingdings" panose="05000000000000000000" pitchFamily="2" charset="2"/>
              <a:buAutoNum type="arabicPeriod"/>
            </a:pPr>
            <a:r>
              <a:rPr lang="zh-CN" altLang="en-US" sz="2400" b="1" dirty="0">
                <a:solidFill>
                  <a:srgbClr val="2500C4"/>
                </a:solidFill>
                <a:latin typeface="仿宋_GB2312" pitchFamily="1" charset="-122"/>
                <a:ea typeface="仿宋_GB2312" pitchFamily="1" charset="-122"/>
              </a:rPr>
              <a:t>熟悉</a:t>
            </a:r>
            <a:r>
              <a:rPr lang="en-US" altLang="zh-CN" sz="2400" b="1" dirty="0">
                <a:solidFill>
                  <a:srgbClr val="2500C4"/>
                </a:solidFill>
                <a:latin typeface="仿宋_GB2312" pitchFamily="1" charset="-122"/>
                <a:ea typeface="仿宋_GB2312" pitchFamily="1" charset="-122"/>
              </a:rPr>
              <a:t>Android</a:t>
            </a:r>
            <a:r>
              <a:rPr lang="zh-CN" altLang="en-US" sz="2400" b="1" dirty="0">
                <a:solidFill>
                  <a:srgbClr val="2500C4"/>
                </a:solidFill>
                <a:latin typeface="仿宋_GB2312" pitchFamily="1" charset="-122"/>
                <a:ea typeface="仿宋_GB2312" pitchFamily="1" charset="-122"/>
              </a:rPr>
              <a:t>模拟器，并进行简单设置</a:t>
            </a:r>
            <a:endParaRPr lang="zh-CN" altLang="en-US" sz="2400" b="1" dirty="0">
              <a:solidFill>
                <a:srgbClr val="2500C4"/>
              </a:solidFill>
            </a:endParaRPr>
          </a:p>
        </p:txBody>
      </p:sp>
      <p:sp>
        <p:nvSpPr>
          <p:cNvPr id="51204" name="Rectangle 5"/>
          <p:cNvSpPr/>
          <p:nvPr/>
        </p:nvSpPr>
        <p:spPr>
          <a:xfrm>
            <a:off x="0" y="1490663"/>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51205" name="Rectangle 6"/>
          <p:cNvSpPr>
            <a:spLocks noGrp="1"/>
          </p:cNvSpPr>
          <p:nvPr>
            <p:ph type="title"/>
          </p:nvPr>
        </p:nvSpPr>
        <p:spPr>
          <a:xfrm>
            <a:off x="381000" y="304800"/>
            <a:ext cx="2667000" cy="623888"/>
          </a:xfrm>
          <a:ln/>
        </p:spPr>
        <p:txBody>
          <a:bodyPr vert="horz" wrap="square" lIns="91440" tIns="45720" rIns="91440" bIns="45720" anchor="ctr" anchorCtr="0"/>
          <a:lstStyle/>
          <a:p>
            <a:pPr eaLnBrk="1" hangingPunct="1"/>
            <a:r>
              <a:rPr lang="zh-CN" altLang="en-US" sz="3200" dirty="0">
                <a:latin typeface="微软雅黑" panose="020B0503020204020204" pitchFamily="34" charset="-122"/>
                <a:ea typeface="微软雅黑" panose="020B0503020204020204" pitchFamily="34" charset="-122"/>
              </a:rPr>
              <a:t>休息与练习</a:t>
            </a:r>
          </a:p>
        </p:txBody>
      </p:sp>
      <p:pic>
        <p:nvPicPr>
          <p:cNvPr id="51206" name="Picture 9" descr="20100615013311599"/>
          <p:cNvPicPr>
            <a:picLocks noChangeAspect="1"/>
          </p:cNvPicPr>
          <p:nvPr/>
        </p:nvPicPr>
        <p:blipFill>
          <a:blip r:embed="rId3"/>
          <a:stretch>
            <a:fillRect/>
          </a:stretch>
        </p:blipFill>
        <p:spPr>
          <a:xfrm>
            <a:off x="7924800" y="4953000"/>
            <a:ext cx="865188" cy="865188"/>
          </a:xfrm>
          <a:prstGeom prst="rect">
            <a:avLst/>
          </a:prstGeom>
          <a:noFill/>
          <a:ln w="9525">
            <a:noFill/>
          </a:ln>
        </p:spPr>
      </p:pic>
      <p:sp>
        <p:nvSpPr>
          <p:cNvPr id="51207" name="Text Box 10"/>
          <p:cNvSpPr txBox="1"/>
          <p:nvPr/>
        </p:nvSpPr>
        <p:spPr>
          <a:xfrm>
            <a:off x="3810000" y="1676400"/>
            <a:ext cx="1447800" cy="519113"/>
          </a:xfrm>
          <a:prstGeom prst="rect">
            <a:avLst/>
          </a:prstGeom>
          <a:solidFill>
            <a:srgbClr val="FFFFFF"/>
          </a:solidFill>
          <a:ln w="9525">
            <a:noFill/>
          </a:ln>
        </p:spPr>
        <p:txBody>
          <a:bodyPr>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algn="ctr" eaLnBrk="1" hangingPunct="1">
              <a:spcBef>
                <a:spcPct val="0"/>
              </a:spcBef>
              <a:buNone/>
            </a:pPr>
            <a:r>
              <a:rPr lang="zh-CN" altLang="en-US" sz="2800" b="1" dirty="0">
                <a:solidFill>
                  <a:srgbClr val="0913D5"/>
                </a:solidFill>
                <a:ea typeface="黑体" panose="02010609060101010101" pitchFamily="49" charset="-122"/>
              </a:rPr>
              <a:t>练习</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Grp="1"/>
          </p:cNvSpPr>
          <p:nvPr>
            <p:ph type="title"/>
          </p:nvPr>
        </p:nvSpPr>
        <p:spPr>
          <a:xfrm>
            <a:off x="304800" y="385763"/>
            <a:ext cx="1676400" cy="604837"/>
          </a:xfrm>
          <a:ln/>
        </p:spPr>
        <p:txBody>
          <a:bodyPr vert="horz" wrap="square" lIns="91440" tIns="45720" rIns="91440" bIns="45720" anchor="ctr" anchorCtr="0"/>
          <a:lstStyle/>
          <a:p>
            <a:pPr eaLnBrk="1" hangingPunct="1"/>
            <a:r>
              <a:rPr lang="zh-CN" altLang="en-US" sz="3200" dirty="0">
                <a:latin typeface="微软雅黑" panose="020B0503020204020204" pitchFamily="34" charset="-122"/>
                <a:ea typeface="微软雅黑" panose="020B0503020204020204" pitchFamily="34" charset="-122"/>
              </a:rPr>
              <a:t>测试题</a:t>
            </a:r>
          </a:p>
        </p:txBody>
      </p:sp>
      <p:pic>
        <p:nvPicPr>
          <p:cNvPr id="52227" name="Picture 9" descr="20100615013311599"/>
          <p:cNvPicPr>
            <a:picLocks noChangeAspect="1"/>
          </p:cNvPicPr>
          <p:nvPr/>
        </p:nvPicPr>
        <p:blipFill>
          <a:blip r:embed="rId2"/>
          <a:stretch>
            <a:fillRect/>
          </a:stretch>
        </p:blipFill>
        <p:spPr>
          <a:xfrm>
            <a:off x="8072438" y="5572125"/>
            <a:ext cx="865187" cy="865188"/>
          </a:xfrm>
          <a:prstGeom prst="rect">
            <a:avLst/>
          </a:prstGeom>
          <a:noFill/>
          <a:ln w="9525">
            <a:noFill/>
          </a:ln>
        </p:spPr>
      </p:pic>
      <p:sp>
        <p:nvSpPr>
          <p:cNvPr id="2" name="矩形 1"/>
          <p:cNvSpPr/>
          <p:nvPr/>
        </p:nvSpPr>
        <p:spPr>
          <a:xfrm>
            <a:off x="250825" y="1371600"/>
            <a:ext cx="8686800" cy="4746625"/>
          </a:xfrm>
          <a:prstGeom prst="rect">
            <a:avLst/>
          </a:prstGeom>
        </p:spPr>
        <p:txBody>
          <a:bodyPr>
            <a:spAutoFit/>
          </a:bodyPr>
          <a:lstStyle/>
          <a:p>
            <a:pPr marL="0" marR="0" lvl="0" indent="0" algn="just" defTabSz="914400" rtl="0" eaLnBrk="0" fontAlgn="base" latinLnBrk="0" hangingPunct="0">
              <a:lnSpc>
                <a:spcPct val="180000"/>
              </a:lnSpc>
              <a:spcBef>
                <a:spcPct val="0"/>
              </a:spcBef>
              <a:spcAft>
                <a:spcPts val="0"/>
              </a:spcAft>
              <a:buClrTx/>
              <a:buSzTx/>
              <a:buFontTx/>
              <a:buNone/>
              <a:defRPr/>
            </a:pPr>
            <a:r>
              <a:rPr kumimoji="0" lang="en-US" altLang="zh-CN" sz="2400" b="0" i="0" u="none" strike="noStrike" kern="10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r>
              <a:rPr kumimoji="0" lang="zh-CN" altLang="zh-CN"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．搭建</a:t>
            </a:r>
            <a:r>
              <a:rPr kumimoji="0" lang="en-US" altLang="zh-CN"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Android</a:t>
            </a:r>
            <a:r>
              <a:rPr kumimoji="0" lang="zh-CN" altLang="zh-CN"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开发环境必需的工具是</a:t>
            </a:r>
            <a:r>
              <a:rPr kumimoji="0" lang="en-US" altLang="zh-CN"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_______</a:t>
            </a:r>
            <a:r>
              <a:rPr kumimoji="0" lang="zh-CN" altLang="en-US"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和</a:t>
            </a:r>
            <a:r>
              <a:rPr kumimoji="0" lang="en-US" altLang="zh-CN"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_________</a:t>
            </a:r>
            <a:r>
              <a:rPr kumimoji="0" lang="zh-CN" altLang="zh-CN"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zh-CN" sz="2400" b="0" i="0" u="none" strike="noStrike" kern="10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200025" marR="0" lvl="0" indent="-200025" algn="l" defTabSz="914400" rtl="0" eaLnBrk="0" fontAlgn="base" latinLnBrk="0" hangingPunct="0">
              <a:lnSpc>
                <a:spcPct val="180000"/>
              </a:lnSpc>
              <a:spcBef>
                <a:spcPct val="0"/>
              </a:spcBef>
              <a:spcAft>
                <a:spcPts val="0"/>
              </a:spcAft>
              <a:buClrTx/>
              <a:buSzTx/>
              <a:buFontTx/>
              <a:buNone/>
              <a:defRPr/>
            </a:pPr>
            <a:r>
              <a:rPr kumimoji="0" lang="en-US" altLang="zh-CN" sz="2400" b="0" i="0" u="none" strike="noStrike" kern="10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a:t>
            </a:r>
            <a:r>
              <a:rPr kumimoji="0" lang="zh-CN" altLang="zh-CN"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Android</a:t>
            </a:r>
            <a:r>
              <a:rPr kumimoji="0" lang="zh-CN" altLang="zh-CN"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体系结构大致分为</a:t>
            </a:r>
            <a:r>
              <a:rPr kumimoji="0" lang="en-US" altLang="zh-CN"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____________</a:t>
            </a:r>
            <a:r>
              <a:rPr kumimoji="0" lang="zh-CN" altLang="zh-CN"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_____________</a:t>
            </a:r>
            <a:r>
              <a:rPr kumimoji="0" lang="zh-CN" altLang="zh-CN"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_______________</a:t>
            </a:r>
            <a:r>
              <a:rPr kumimoji="0" lang="zh-CN" altLang="zh-CN"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和</a:t>
            </a:r>
            <a:r>
              <a:rPr kumimoji="0" lang="en-US" altLang="zh-CN"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_____________</a:t>
            </a:r>
            <a:r>
              <a:rPr kumimoji="0" lang="zh-CN" altLang="zh-CN"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四层。</a:t>
            </a:r>
            <a:endParaRPr kumimoji="0" lang="zh-CN" altLang="zh-CN" sz="2400" b="0" i="0" u="none" strike="noStrike" kern="10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just" defTabSz="914400" rtl="0" eaLnBrk="0" fontAlgn="base" latinLnBrk="0" hangingPunct="0">
              <a:lnSpc>
                <a:spcPct val="180000"/>
              </a:lnSpc>
              <a:spcBef>
                <a:spcPct val="0"/>
              </a:spcBef>
              <a:spcAft>
                <a:spcPts val="0"/>
              </a:spcAft>
              <a:buClrTx/>
              <a:buSzTx/>
              <a:buFontTx/>
              <a:buNone/>
              <a:defRPr/>
            </a:pPr>
            <a:r>
              <a:rPr kumimoji="0" lang="en-US" altLang="zh-CN"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3</a:t>
            </a:r>
            <a:r>
              <a:rPr kumimoji="0" lang="zh-CN" altLang="zh-CN"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Android</a:t>
            </a:r>
            <a:r>
              <a:rPr kumimoji="0" lang="zh-CN" altLang="zh-CN"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系统的底层建立在什么操作系统之上（</a:t>
            </a:r>
            <a:r>
              <a:rPr kumimoji="0" lang="en-US" altLang="zh-CN"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zh-CN" sz="2400" b="0" i="0" u="none" strike="noStrike" kern="10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266700" algn="just" defTabSz="914400" rtl="0" eaLnBrk="0" fontAlgn="base" latinLnBrk="0" hangingPunct="0">
              <a:lnSpc>
                <a:spcPct val="180000"/>
              </a:lnSpc>
              <a:spcBef>
                <a:spcPct val="0"/>
              </a:spcBef>
              <a:spcAft>
                <a:spcPts val="0"/>
              </a:spcAft>
              <a:buClrTx/>
              <a:buSzTx/>
              <a:buFontTx/>
              <a:buNone/>
              <a:defRPr/>
            </a:pPr>
            <a:r>
              <a:rPr kumimoji="0" lang="en-US" altLang="zh-CN" sz="2400" b="0" i="0" u="none" strike="noStrike" kern="10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a:t>
            </a:r>
            <a:r>
              <a:rPr kumimoji="0" lang="zh-CN" altLang="zh-CN" sz="2400" b="0" i="0" u="none" strike="noStrike" kern="10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400" b="0" i="0" u="none" strike="noStrike" kern="10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Java	B</a:t>
            </a:r>
            <a:r>
              <a:rPr kumimoji="0" lang="zh-CN" altLang="zh-CN" sz="2400" b="0" i="0" u="none" strike="noStrike" kern="10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400" b="0" i="0" u="none" strike="noStrike" kern="10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Unix   C</a:t>
            </a:r>
            <a:r>
              <a:rPr kumimoji="0" lang="zh-CN" altLang="zh-CN" sz="2400" b="0" i="0" u="none" strike="noStrike" kern="10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400" b="0" i="0" u="none" strike="noStrike" kern="10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Windows 	D</a:t>
            </a:r>
            <a:r>
              <a:rPr kumimoji="0" lang="zh-CN" altLang="zh-CN" sz="2400" b="0" i="0" u="none" strike="noStrike" kern="10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400" b="0" i="0" u="none" strike="noStrike" kern="10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Linux</a:t>
            </a:r>
          </a:p>
          <a:p>
            <a:pPr marL="0" marR="0" lvl="0" indent="0" algn="just" defTabSz="914400" rtl="0" eaLnBrk="0" fontAlgn="base" latinLnBrk="0" hangingPunct="0">
              <a:lnSpc>
                <a:spcPct val="180000"/>
              </a:lnSpc>
              <a:spcBef>
                <a:spcPct val="0"/>
              </a:spcBef>
              <a:spcAft>
                <a:spcPts val="0"/>
              </a:spcAft>
              <a:buClrTx/>
              <a:buSzTx/>
              <a:buFontTx/>
              <a:buNone/>
              <a:defRPr/>
            </a:pPr>
            <a:r>
              <a:rPr kumimoji="0" lang="en-US" altLang="zh-CN"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4.</a:t>
            </a:r>
            <a:r>
              <a:rPr kumimoji="0" lang="zh-CN" altLang="en-US"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下面不属于</a:t>
            </a:r>
            <a:r>
              <a:rPr kumimoji="0" lang="en-US" altLang="zh-CN"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Android</a:t>
            </a:r>
            <a:r>
              <a:rPr kumimoji="0" lang="zh-CN" altLang="en-US"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体系结构中的应用程序层的是（    ）。</a:t>
            </a:r>
          </a:p>
          <a:p>
            <a:pPr marL="0" marR="0" lvl="0" indent="0" algn="just" defTabSz="914400" rtl="0" eaLnBrk="0" fontAlgn="base" latinLnBrk="0" hangingPunct="0">
              <a:lnSpc>
                <a:spcPct val="180000"/>
              </a:lnSpc>
              <a:spcBef>
                <a:spcPct val="0"/>
              </a:spcBef>
              <a:spcAft>
                <a:spcPts val="0"/>
              </a:spcAft>
              <a:buClrTx/>
              <a:buSzTx/>
              <a:buFontTx/>
              <a:buNone/>
              <a:defRPr/>
            </a:pPr>
            <a:r>
              <a:rPr kumimoji="0" lang="en-US" altLang="zh-CN"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a:t>
            </a:r>
            <a:r>
              <a:rPr kumimoji="0" lang="zh-CN" altLang="en-US"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）电话簿   </a:t>
            </a:r>
            <a:r>
              <a:rPr kumimoji="0" lang="en-US" altLang="zh-CN"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zh-CN" altLang="en-US"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）日历   </a:t>
            </a:r>
            <a:r>
              <a:rPr kumimoji="0" lang="en-US" altLang="zh-CN"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a:t>
            </a:r>
            <a:r>
              <a:rPr kumimoji="0" lang="zh-CN" altLang="en-US"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SQLite     D</a:t>
            </a:r>
            <a:r>
              <a:rPr kumimoji="0" lang="zh-CN" altLang="en-US"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SMS</a:t>
            </a:r>
            <a:r>
              <a:rPr kumimoji="0" lang="zh-CN" altLang="en-US" sz="2400"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程序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txBox="1"/>
          <p:nvPr/>
        </p:nvSpPr>
        <p:spPr>
          <a:xfrm>
            <a:off x="101600" y="457200"/>
            <a:ext cx="6070600" cy="45720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algn="ctr" eaLnBrk="1" hangingPunct="1">
              <a:spcBef>
                <a:spcPct val="0"/>
              </a:spcBef>
              <a:buNone/>
            </a:pPr>
            <a:r>
              <a:rPr lang="en-US" altLang="zh-CN" b="1" dirty="0">
                <a:solidFill>
                  <a:srgbClr val="FFFFFF"/>
                </a:solidFill>
                <a:latin typeface="微软雅黑" panose="020B0503020204020204" pitchFamily="34" charset="-122"/>
                <a:ea typeface="微软雅黑" panose="020B0503020204020204" pitchFamily="34" charset="-122"/>
              </a:rPr>
              <a:t>1.3 Android</a:t>
            </a:r>
            <a:r>
              <a:rPr lang="zh-CN" altLang="en-US" b="1" dirty="0">
                <a:solidFill>
                  <a:srgbClr val="FFFFFF"/>
                </a:solidFill>
                <a:latin typeface="微软雅黑" panose="020B0503020204020204" pitchFamily="34" charset="-122"/>
                <a:ea typeface="微软雅黑" panose="020B0503020204020204" pitchFamily="34" charset="-122"/>
              </a:rPr>
              <a:t>项目运行过程分析</a:t>
            </a:r>
          </a:p>
        </p:txBody>
      </p:sp>
      <p:graphicFrame>
        <p:nvGraphicFramePr>
          <p:cNvPr id="53251" name="对象 4"/>
          <p:cNvGraphicFramePr>
            <a:graphicFrameLocks noChangeAspect="1"/>
          </p:cNvGraphicFramePr>
          <p:nvPr/>
        </p:nvGraphicFramePr>
        <p:xfrm>
          <a:off x="5318125" y="1219200"/>
          <a:ext cx="3733800" cy="5368925"/>
        </p:xfrm>
        <a:graphic>
          <a:graphicData uri="http://schemas.openxmlformats.org/presentationml/2006/ole">
            <mc:AlternateContent xmlns:mc="http://schemas.openxmlformats.org/markup-compatibility/2006">
              <mc:Choice xmlns:v="urn:schemas-microsoft-com:vml" Requires="v">
                <p:oleObj spid="_x0000_s18434" r:id="rId3" imgW="2016760" imgH="2882265" progId="Visio.Drawing.15">
                  <p:embed/>
                </p:oleObj>
              </mc:Choice>
              <mc:Fallback>
                <p:oleObj r:id="rId3" imgW="2016760" imgH="2882265" progId="Visio.Drawing.15">
                  <p:embed/>
                  <p:pic>
                    <p:nvPicPr>
                      <p:cNvPr id="0" name="图片 3087"/>
                      <p:cNvPicPr/>
                      <p:nvPr/>
                    </p:nvPicPr>
                    <p:blipFill>
                      <a:blip r:embed="rId4"/>
                      <a:stretch>
                        <a:fillRect/>
                      </a:stretch>
                    </p:blipFill>
                    <p:spPr>
                      <a:xfrm>
                        <a:off x="5318125" y="1219200"/>
                        <a:ext cx="3733800" cy="5368925"/>
                      </a:xfrm>
                      <a:prstGeom prst="rect">
                        <a:avLst/>
                      </a:prstGeom>
                      <a:noFill/>
                      <a:ln w="38100">
                        <a:noFill/>
                        <a:miter/>
                      </a:ln>
                    </p:spPr>
                  </p:pic>
                </p:oleObj>
              </mc:Fallback>
            </mc:AlternateContent>
          </a:graphicData>
        </a:graphic>
      </p:graphicFrame>
      <p:sp>
        <p:nvSpPr>
          <p:cNvPr id="53252" name="Rectangle 2"/>
          <p:cNvSpPr txBox="1"/>
          <p:nvPr/>
        </p:nvSpPr>
        <p:spPr>
          <a:xfrm>
            <a:off x="101600" y="1690688"/>
            <a:ext cx="5181600" cy="504825"/>
          </a:xfrm>
          <a:prstGeom prst="rect">
            <a:avLst/>
          </a:prstGeom>
          <a:noFill/>
          <a:ln w="9525">
            <a:noFill/>
          </a:ln>
        </p:spPr>
        <p:txBody>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457200" lvl="0" indent="-457200" eaLnBrk="1" hangingPunct="1">
              <a:spcBef>
                <a:spcPct val="0"/>
              </a:spcBef>
              <a:buFont typeface="Wingdings" panose="05000000000000000000" pitchFamily="2" charset="2"/>
              <a:buChar char="p"/>
            </a:pPr>
            <a:r>
              <a:rPr lang="en-US" altLang="zh-CN" sz="2800" b="1" dirty="0">
                <a:solidFill>
                  <a:srgbClr val="040014"/>
                </a:solidFill>
                <a:latin typeface="微软雅黑" panose="020B0503020204020204" pitchFamily="34" charset="-122"/>
                <a:ea typeface="微软雅黑" panose="020B0503020204020204" pitchFamily="34" charset="-122"/>
              </a:rPr>
              <a:t>Android</a:t>
            </a:r>
            <a:r>
              <a:rPr lang="zh-CN" altLang="en-US" sz="2800" b="1" dirty="0">
                <a:solidFill>
                  <a:srgbClr val="040014"/>
                </a:solidFill>
                <a:latin typeface="微软雅黑" panose="020B0503020204020204" pitchFamily="34" charset="-122"/>
                <a:ea typeface="微软雅黑" panose="020B0503020204020204" pitchFamily="34" charset="-122"/>
              </a:rPr>
              <a:t>应用程序结构分析</a:t>
            </a:r>
          </a:p>
        </p:txBody>
      </p:sp>
      <p:sp>
        <p:nvSpPr>
          <p:cNvPr id="6" name="矩形 5"/>
          <p:cNvSpPr/>
          <p:nvPr/>
        </p:nvSpPr>
        <p:spPr>
          <a:xfrm>
            <a:off x="381000" y="2986088"/>
            <a:ext cx="4495800" cy="2308225"/>
          </a:xfrm>
          <a:prstGeom prst="rect">
            <a:avLst/>
          </a:prstGeom>
        </p:spPr>
        <p:txBody>
          <a:bodyPr>
            <a:spAutoFit/>
          </a:body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en-US" altLang="zh-CN" sz="2400" b="0" i="0" u="none" strike="noStrike" kern="100" cap="none" spc="0" normalizeH="0" baseline="0" noProof="0" dirty="0">
                <a:ln>
                  <a:noFill/>
                </a:ln>
                <a:solidFill>
                  <a:srgbClr val="040014"/>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2400" b="0" i="0" u="none" strike="noStrike" kern="100" cap="none" spc="0" normalizeH="0" baseline="0" noProof="0" dirty="0">
                <a:ln>
                  <a:noFill/>
                </a:ln>
                <a:solidFill>
                  <a:srgbClr val="040014"/>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在</a:t>
            </a:r>
            <a:r>
              <a:rPr kumimoji="0" lang="en-US" altLang="zh-CN" sz="2400" b="0" i="0" u="none" strike="noStrike" kern="100" cap="none" spc="0" normalizeH="0" baseline="0" noProof="0" dirty="0">
                <a:ln>
                  <a:noFill/>
                </a:ln>
                <a:solidFill>
                  <a:srgbClr val="040014"/>
                </a:solidFill>
                <a:effectLst/>
                <a:uLnTx/>
                <a:uFillTx/>
                <a:latin typeface="微软雅黑" panose="020B0503020204020204" pitchFamily="34" charset="-122"/>
                <a:ea typeface="微软雅黑" panose="020B0503020204020204" pitchFamily="34" charset="-122"/>
                <a:cs typeface="+mn-cs"/>
              </a:rPr>
              <a:t>Android Studio</a:t>
            </a:r>
            <a:r>
              <a:rPr kumimoji="0" lang="zh-CN" altLang="zh-CN" sz="2400" b="0" i="0" u="none" strike="noStrike" kern="100" cap="none" spc="0" normalizeH="0" baseline="0" noProof="0" dirty="0">
                <a:ln>
                  <a:noFill/>
                </a:ln>
                <a:solidFill>
                  <a:srgbClr val="040014"/>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中</a:t>
            </a:r>
            <a:r>
              <a:rPr kumimoji="0" lang="zh-CN" altLang="zh-CN" sz="24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支持多种视图</a:t>
            </a:r>
            <a:r>
              <a:rPr kumimoji="0" lang="zh-CN" altLang="zh-CN" sz="2400" b="0" i="0" u="none" strike="noStrike" kern="100" cap="none" spc="0" normalizeH="0" baseline="0" noProof="0" dirty="0">
                <a:ln>
                  <a:noFill/>
                </a:ln>
                <a:solidFill>
                  <a:srgbClr val="040014"/>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查看该程序结构，</a:t>
            </a:r>
            <a:r>
              <a:rPr kumimoji="0" lang="zh-CN" altLang="zh-CN" sz="24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默认为</a:t>
            </a:r>
            <a:r>
              <a:rPr kumimoji="0" lang="en-US" altLang="zh-CN" sz="24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Android</a:t>
            </a:r>
            <a:r>
              <a:rPr kumimoji="0" lang="zh-CN" altLang="zh-CN" sz="24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视图</a:t>
            </a:r>
            <a:r>
              <a:rPr kumimoji="0" lang="zh-CN" altLang="zh-CN" sz="2400" b="0" i="0" u="none" strike="noStrike" kern="100" cap="none" spc="0" normalizeH="0" baseline="0" noProof="0" dirty="0">
                <a:ln>
                  <a:noFill/>
                </a:ln>
                <a:solidFill>
                  <a:srgbClr val="040014"/>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，除此之外还有</a:t>
            </a:r>
            <a:r>
              <a:rPr kumimoji="0" lang="zh-CN" altLang="zh-CN" sz="2400" b="1" i="0" u="none" strike="noStrike" kern="100" cap="none" spc="0" normalizeH="0" baseline="0" noProof="0" dirty="0">
                <a:ln>
                  <a:noFill/>
                </a:ln>
                <a:solidFill>
                  <a:srgbClr val="2500C4"/>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项目视图</a:t>
            </a:r>
            <a:r>
              <a:rPr kumimoji="0" lang="zh-CN" altLang="zh-CN" sz="2400" b="0" i="0" u="none" strike="noStrike" kern="100" cap="none" spc="0" normalizeH="0" baseline="0" noProof="0" dirty="0">
                <a:ln>
                  <a:noFill/>
                </a:ln>
                <a:solidFill>
                  <a:srgbClr val="040014"/>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2400" b="1" i="0" u="none" strike="noStrike" kern="100" cap="none" spc="0" normalizeH="0" baseline="0" noProof="0" dirty="0">
                <a:ln>
                  <a:noFill/>
                </a:ln>
                <a:solidFill>
                  <a:srgbClr val="2500C4"/>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包视图</a:t>
            </a:r>
            <a:r>
              <a:rPr kumimoji="0" lang="zh-CN" altLang="zh-CN" sz="2400" b="0" i="0" u="none" strike="noStrike" kern="100" cap="none" spc="0" normalizeH="0" baseline="0" noProof="0" dirty="0">
                <a:ln>
                  <a:noFill/>
                </a:ln>
                <a:solidFill>
                  <a:srgbClr val="040014"/>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等</a:t>
            </a:r>
            <a:r>
              <a:rPr kumimoji="0" lang="zh-CN" altLang="en-US" sz="2400" b="0" i="0" u="none" strike="noStrike" kern="100" cap="none" spc="0" normalizeH="0" baseline="0" noProof="0" dirty="0">
                <a:ln>
                  <a:noFill/>
                </a:ln>
                <a:solidFill>
                  <a:srgbClr val="040014"/>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2400" b="0" i="0" u="none" strike="noStrike" kern="1200" cap="none" spc="0" normalizeH="0" baseline="0" noProof="0" dirty="0">
              <a:ln>
                <a:noFill/>
              </a:ln>
              <a:solidFill>
                <a:srgbClr val="040014"/>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a:t>
            </a:r>
            <a:r>
              <a:rPr lang="zh-CN" altLang="en-US"/>
              <a:t>市场概况</a:t>
            </a:r>
          </a:p>
        </p:txBody>
      </p:sp>
      <p:sp>
        <p:nvSpPr>
          <p:cNvPr id="5" name="文本占位符 3"/>
          <p:cNvSpPr>
            <a:spLocks noGrp="1"/>
          </p:cNvSpPr>
          <p:nvPr>
            <p:ph sz="half" idx="4294967295"/>
          </p:nvPr>
        </p:nvSpPr>
        <p:spPr>
          <a:xfrm>
            <a:off x="381000" y="1219200"/>
            <a:ext cx="8678545" cy="2360930"/>
          </a:xfrm>
          <a:prstGeom prst="rect">
            <a:avLst/>
          </a:prstGeom>
        </p:spPr>
        <p:txBody>
          <a:bodyPr/>
          <a:lstStyle/>
          <a:p>
            <a:pPr marL="0" indent="0" algn="just">
              <a:lnSpc>
                <a:spcPct val="150000"/>
              </a:lnSpc>
              <a:buNone/>
            </a:pPr>
            <a:r>
              <a:rPr lang="en-US" sz="1400">
                <a:solidFill>
                  <a:schemeClr val="tx2"/>
                </a:solidFill>
              </a:rPr>
              <a:t> </a:t>
            </a:r>
            <a:r>
              <a:rPr lang="en-US" sz="2400">
                <a:solidFill>
                  <a:schemeClr val="tx2"/>
                </a:solidFill>
              </a:rPr>
              <a:t>      </a:t>
            </a:r>
            <a:r>
              <a:rPr sz="2400">
                <a:solidFill>
                  <a:schemeClr val="tx2"/>
                </a:solidFill>
              </a:rPr>
              <a:t>App基于不同的手机操作系统有不同版本，如苹果iOS系统兼容的ipa、pxl、deb格式；谷歌Android系统的APK格式等。</a:t>
            </a:r>
          </a:p>
          <a:p>
            <a:pPr marL="0" indent="0" algn="just">
              <a:lnSpc>
                <a:spcPct val="150000"/>
              </a:lnSpc>
              <a:buNone/>
            </a:pPr>
            <a:r>
              <a:rPr sz="2400">
                <a:solidFill>
                  <a:schemeClr val="tx2"/>
                </a:solidFill>
              </a:rPr>
              <a:t>目前关注度最高的App商店有Apple的App Store，Android的Google Play Store，和Blackberry的BlackBerry App World。</a:t>
            </a:r>
          </a:p>
          <a:p>
            <a:pPr marL="0" indent="0" algn="just">
              <a:lnSpc>
                <a:spcPct val="150000"/>
              </a:lnSpc>
              <a:buNone/>
            </a:pPr>
            <a:r>
              <a:rPr lang="en-US" sz="2400">
                <a:solidFill>
                  <a:schemeClr val="tx2"/>
                </a:solidFill>
              </a:rPr>
              <a:t>       </a:t>
            </a:r>
            <a:r>
              <a:rPr sz="2400">
                <a:solidFill>
                  <a:schemeClr val="tx2"/>
                </a:solidFill>
              </a:rPr>
              <a:t>根据《互联网周刊》发布的2016年App分类榜单，其中包括15大领域的66个分类，如新闻资讯App、视频App、社交App、浏览器App、音乐App、外卖App、电台App等多个类目。</a:t>
            </a:r>
          </a:p>
          <a:p>
            <a:pPr marL="0" indent="0" algn="just">
              <a:lnSpc>
                <a:spcPct val="150000"/>
              </a:lnSpc>
              <a:buNone/>
            </a:pPr>
            <a:endParaRPr sz="1400">
              <a:solidFill>
                <a:schemeClr val="tx2"/>
              </a:solidFill>
            </a:endParaRPr>
          </a:p>
          <a:p>
            <a:pPr marL="0" indent="0" algn="just">
              <a:lnSpc>
                <a:spcPct val="150000"/>
              </a:lnSpc>
              <a:buNone/>
            </a:pPr>
            <a:endParaRPr sz="1400">
              <a:solidFill>
                <a:schemeClr val="tx2"/>
              </a:solidFill>
            </a:endParaRPr>
          </a:p>
          <a:p>
            <a:pPr marL="0" indent="0" algn="just">
              <a:lnSpc>
                <a:spcPct val="150000"/>
              </a:lnSpc>
              <a:buNone/>
            </a:pPr>
            <a:endParaRPr sz="1400">
              <a:solidFill>
                <a:schemeClr val="tx2"/>
              </a:solidFill>
            </a:endParaRPr>
          </a:p>
          <a:p>
            <a:pPr marL="0" indent="0" algn="just">
              <a:lnSpc>
                <a:spcPct val="150000"/>
              </a:lnSpc>
              <a:buNone/>
            </a:pPr>
            <a:endParaRPr sz="1400">
              <a:solidFill>
                <a:schemeClr val="tx2"/>
              </a:solidFill>
            </a:endParaRPr>
          </a:p>
          <a:p>
            <a:pPr marL="0" indent="0" algn="just">
              <a:lnSpc>
                <a:spcPct val="150000"/>
              </a:lnSpc>
              <a:buNone/>
            </a:pPr>
            <a:endParaRPr sz="1400">
              <a:solidFill>
                <a:schemeClr val="tx2"/>
              </a:solidFill>
            </a:endParaRPr>
          </a:p>
          <a:p>
            <a:pPr marL="0" indent="0" algn="just">
              <a:lnSpc>
                <a:spcPct val="150000"/>
              </a:lnSpc>
              <a:buNone/>
            </a:pPr>
            <a:endParaRPr sz="1400">
              <a:solidFill>
                <a:schemeClr val="tx2"/>
              </a:solidFill>
            </a:endParaRPr>
          </a:p>
          <a:p>
            <a:pPr marL="0" indent="0" algn="just">
              <a:lnSpc>
                <a:spcPct val="150000"/>
              </a:lnSpc>
              <a:buNone/>
            </a:pPr>
            <a:endParaRPr sz="1400">
              <a:solidFill>
                <a:schemeClr val="tx2"/>
              </a:solidFill>
            </a:endParaRPr>
          </a:p>
          <a:p>
            <a:pPr marL="0" indent="0" algn="just">
              <a:lnSpc>
                <a:spcPct val="150000"/>
              </a:lnSpc>
              <a:buNone/>
            </a:pPr>
            <a:endParaRPr sz="1400">
              <a:solidFill>
                <a:schemeClr val="tx2"/>
              </a:solidFill>
            </a:endParaRPr>
          </a:p>
          <a:p>
            <a:pPr marL="0" indent="0" algn="just">
              <a:lnSpc>
                <a:spcPct val="150000"/>
              </a:lnSpc>
              <a:buNone/>
            </a:pPr>
            <a:endParaRPr sz="1400">
              <a:solidFill>
                <a:schemeClr val="tx2"/>
              </a:solidFill>
            </a:endParaRPr>
          </a:p>
          <a:p>
            <a:pPr marL="0" indent="0" algn="just">
              <a:lnSpc>
                <a:spcPct val="150000"/>
              </a:lnSpc>
              <a:buNone/>
            </a:pPr>
            <a:endParaRPr sz="1400">
              <a:solidFill>
                <a:schemeClr val="tx2"/>
              </a:solidFill>
            </a:endParaRPr>
          </a:p>
          <a:p>
            <a:pPr marL="0" indent="0" algn="just">
              <a:lnSpc>
                <a:spcPct val="150000"/>
              </a:lnSpc>
              <a:buNone/>
            </a:pPr>
            <a:endParaRPr sz="1400">
              <a:solidFill>
                <a:schemeClr val="tx2"/>
              </a:solidFill>
            </a:endParaRPr>
          </a:p>
          <a:p>
            <a:pPr marL="0" indent="0" algn="just">
              <a:lnSpc>
                <a:spcPct val="150000"/>
              </a:lnSpc>
              <a:buNone/>
            </a:pPr>
            <a:endParaRPr sz="1400">
              <a:solidFill>
                <a:schemeClr val="tx2"/>
              </a:solidFill>
            </a:endParaRPr>
          </a:p>
          <a:p>
            <a:pPr marL="0" indent="0" algn="just">
              <a:lnSpc>
                <a:spcPct val="150000"/>
              </a:lnSpc>
              <a:buNone/>
            </a:pPr>
            <a:endParaRPr sz="1400">
              <a:solidFill>
                <a:schemeClr val="tx2"/>
              </a:solidFill>
            </a:endParaRPr>
          </a:p>
          <a:p>
            <a:pPr marL="0" indent="0" algn="just">
              <a:lnSpc>
                <a:spcPct val="150000"/>
              </a:lnSpc>
              <a:buNone/>
            </a:pPr>
            <a:endParaRPr sz="1400">
              <a:solidFill>
                <a:schemeClr val="tx2"/>
              </a:solidFill>
            </a:endParaRPr>
          </a:p>
          <a:p>
            <a:pPr marL="0" indent="0" algn="just">
              <a:lnSpc>
                <a:spcPct val="150000"/>
              </a:lnSpc>
              <a:buNone/>
            </a:pPr>
            <a:endParaRPr sz="1400">
              <a:solidFill>
                <a:schemeClr val="tx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p:cNvSpPr/>
          <p:nvPr/>
        </p:nvSpPr>
        <p:spPr>
          <a:xfrm>
            <a:off x="6264275" y="3141663"/>
            <a:ext cx="2252663" cy="581025"/>
          </a:xfrm>
          <a:prstGeom prst="rect">
            <a:avLst/>
          </a:prstGeom>
          <a:noFill/>
          <a:ln w="9525">
            <a:noFill/>
          </a:ln>
        </p:spPr>
        <p:txBody>
          <a:bodyPr anchor="ctr" anchorCtr="0">
            <a:spAutoFit/>
          </a:bodyPr>
          <a:lstStyle/>
          <a:p>
            <a:pPr algn="ctr">
              <a:lnSpc>
                <a:spcPct val="150000"/>
              </a:lnSpc>
            </a:pPr>
            <a:r>
              <a:rPr lang="en-US" altLang="zh-CN" b="1" dirty="0">
                <a:solidFill>
                  <a:schemeClr val="tx1"/>
                </a:solidFill>
                <a:latin typeface="微软雅黑" panose="020B0503020204020204" pitchFamily="34" charset="-122"/>
                <a:ea typeface="微软雅黑" panose="020B0503020204020204" pitchFamily="34" charset="-122"/>
              </a:rPr>
              <a:t>Android</a:t>
            </a:r>
            <a:r>
              <a:rPr lang="zh-CN" altLang="en-US" b="1" dirty="0">
                <a:solidFill>
                  <a:schemeClr val="tx1"/>
                </a:solidFill>
                <a:latin typeface="微软雅黑" panose="020B0503020204020204" pitchFamily="34" charset="-122"/>
                <a:ea typeface="微软雅黑" panose="020B0503020204020204" pitchFamily="34" charset="-122"/>
              </a:rPr>
              <a:t>视图</a:t>
            </a:r>
            <a:endParaRPr lang="zh-CN" altLang="zh-CN" b="1" dirty="0">
              <a:solidFill>
                <a:schemeClr val="tx1"/>
              </a:solidFill>
              <a:latin typeface="微软雅黑" panose="020B0503020204020204" pitchFamily="34" charset="-122"/>
              <a:ea typeface="微软雅黑" panose="020B0503020204020204" pitchFamily="34" charset="-122"/>
            </a:endParaRPr>
          </a:p>
        </p:txBody>
      </p:sp>
      <p:graphicFrame>
        <p:nvGraphicFramePr>
          <p:cNvPr id="54275" name="对象 2"/>
          <p:cNvGraphicFramePr>
            <a:graphicFrameLocks noChangeAspect="1"/>
          </p:cNvGraphicFramePr>
          <p:nvPr/>
        </p:nvGraphicFramePr>
        <p:xfrm>
          <a:off x="1622425" y="15875"/>
          <a:ext cx="5768975" cy="6832600"/>
        </p:xfrm>
        <a:graphic>
          <a:graphicData uri="http://schemas.openxmlformats.org/presentationml/2006/ole">
            <mc:AlternateContent xmlns:mc="http://schemas.openxmlformats.org/markup-compatibility/2006">
              <mc:Choice xmlns:v="urn:schemas-microsoft-com:vml" Requires="v">
                <p:oleObj spid="_x0000_s19458" r:id="rId3" imgW="3894455" imgH="4612640" progId="Visio.Drawing.15">
                  <p:embed/>
                </p:oleObj>
              </mc:Choice>
              <mc:Fallback>
                <p:oleObj r:id="rId3" imgW="3894455" imgH="4612640" progId="Visio.Drawing.15">
                  <p:embed/>
                  <p:pic>
                    <p:nvPicPr>
                      <p:cNvPr id="0" name="图片 3086"/>
                      <p:cNvPicPr/>
                      <p:nvPr/>
                    </p:nvPicPr>
                    <p:blipFill>
                      <a:blip r:embed="rId4"/>
                      <a:stretch>
                        <a:fillRect/>
                      </a:stretch>
                    </p:blipFill>
                    <p:spPr>
                      <a:xfrm>
                        <a:off x="1622425" y="15875"/>
                        <a:ext cx="5768975" cy="6832600"/>
                      </a:xfrm>
                      <a:prstGeom prst="rect">
                        <a:avLst/>
                      </a:prstGeom>
                      <a:noFill/>
                      <a:ln w="38100">
                        <a:noFill/>
                        <a:miter/>
                      </a:ln>
                    </p:spPr>
                  </p:pic>
                </p:oleObj>
              </mc:Fallback>
            </mc:AlternateContent>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1947" name="Group 43"/>
          <p:cNvGraphicFramePr>
            <a:graphicFrameLocks noGrp="1"/>
          </p:cNvGraphicFramePr>
          <p:nvPr>
            <p:ph idx="4294967295"/>
          </p:nvPr>
        </p:nvGraphicFramePr>
        <p:xfrm>
          <a:off x="228600" y="1150938"/>
          <a:ext cx="8534400" cy="5249863"/>
        </p:xfrm>
        <a:graphic>
          <a:graphicData uri="http://schemas.openxmlformats.org/drawingml/2006/table">
            <a:tbl>
              <a:tblPr/>
              <a:tblGrid>
                <a:gridCol w="1728788">
                  <a:extLst>
                    <a:ext uri="{9D8B030D-6E8A-4147-A177-3AD203B41FA5}">
                      <a16:colId xmlns:a16="http://schemas.microsoft.com/office/drawing/2014/main" val="20000"/>
                    </a:ext>
                  </a:extLst>
                </a:gridCol>
                <a:gridCol w="31242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2233612">
                  <a:extLst>
                    <a:ext uri="{9D8B030D-6E8A-4147-A177-3AD203B41FA5}">
                      <a16:colId xmlns:a16="http://schemas.microsoft.com/office/drawing/2014/main" val="20003"/>
                    </a:ext>
                  </a:extLst>
                </a:gridCol>
              </a:tblGrid>
              <a:tr h="640141">
                <a:tc>
                  <a:txBody>
                    <a:bodyPr/>
                    <a:lstStyle>
                      <a:lvl1pPr marL="342900" indent="-342900">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目录结构</a:t>
                      </a:r>
                    </a:p>
                  </a:txBody>
                  <a:tcPr marT="45713" marB="4571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资源类型</a:t>
                      </a:r>
                    </a:p>
                  </a:txBody>
                  <a:tcPr marT="45713" marB="4571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R.java</a:t>
                      </a:r>
                      <a:r>
                        <a:rPr kumimoji="0" lang="zh-CN" altLang="en-US" sz="1800" b="1"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中对应的类</a:t>
                      </a:r>
                    </a:p>
                  </a:txBody>
                  <a:tcPr marT="45713" marB="4571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备注</a:t>
                      </a:r>
                    </a:p>
                  </a:txBody>
                  <a:tcPr marT="45713" marB="4571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0141">
                <a:tc>
                  <a:txBody>
                    <a:bodyPr/>
                    <a:lstStyle>
                      <a:lvl1pPr marL="342900" indent="-342900">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rgbClr val="2500C4"/>
                          </a:solidFill>
                          <a:effectLst/>
                          <a:latin typeface="微软雅黑" panose="020B0503020204020204" pitchFamily="34" charset="-122"/>
                          <a:ea typeface="微软雅黑" panose="020B0503020204020204" pitchFamily="34" charset="-122"/>
                          <a:cs typeface="Calibri" panose="020F0502020204030204" pitchFamily="34" charset="0"/>
                        </a:rPr>
                        <a:t>res/anim/</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XML</a:t>
                      </a:r>
                      <a:r>
                        <a:rPr kumimoji="0" lang="zh-CN" altLang="en-US"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动画文件</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0" i="0" u="none" strike="noStrike" kern="1200" cap="none" normalizeH="0" baseline="0" dirty="0" err="1">
                          <a:ln>
                            <a:noFill/>
                          </a:ln>
                          <a:solidFill>
                            <a:srgbClr val="040014"/>
                          </a:solidFill>
                          <a:effectLst/>
                          <a:latin typeface="微软雅黑" panose="020B0503020204020204" pitchFamily="34" charset="-122"/>
                          <a:ea typeface="微软雅黑" panose="020B0503020204020204" pitchFamily="34" charset="-122"/>
                          <a:cs typeface="+mn-cs"/>
                        </a:rPr>
                        <a:t>R.anim</a:t>
                      </a:r>
                      <a:endParaRPr kumimoji="0" lang="en-US" altLang="zh-CN" sz="1800" b="0" i="0" u="none" strike="noStrike" kern="1200" cap="none" normalizeH="0" baseline="0" dirty="0">
                        <a:ln>
                          <a:noFill/>
                        </a:ln>
                        <a:solidFill>
                          <a:srgbClr val="040014"/>
                        </a:solidFill>
                        <a:effectLst/>
                        <a:latin typeface="微软雅黑" panose="020B0503020204020204" pitchFamily="34" charset="-122"/>
                        <a:ea typeface="微软雅黑" panose="020B0503020204020204" pitchFamily="34" charset="-122"/>
                        <a:cs typeface="+mn-cs"/>
                      </a:endParaRPr>
                    </a:p>
                  </a:txBody>
                  <a:tcPr marT="45713" marB="4571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0"/>
                        </a:spcBef>
                        <a:spcAft>
                          <a:spcPct val="0"/>
                        </a:spcAft>
                        <a:buClrTx/>
                        <a:buSzTx/>
                        <a:buFontTx/>
                        <a:buNone/>
                      </a:pPr>
                      <a:r>
                        <a:rPr kumimoji="0" lang="zh-CN" altLang="en-US"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默认不存在</a:t>
                      </a:r>
                      <a:r>
                        <a:rPr kumimoji="0" lang="en-US" altLang="zh-CN" sz="1800" b="0" i="0" u="none" strike="noStrike" cap="none" normalizeH="0" baseline="0" dirty="0" err="1">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anim</a:t>
                      </a:r>
                      <a:r>
                        <a:rPr kumimoji="0" lang="zh-CN" altLang="en-US"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a:t>
                      </a:r>
                      <a:r>
                        <a:rPr kumimoji="0" lang="zh-CN" altLang="en-US" sz="1800" b="1" i="0" u="none" strike="noStrike" cap="none" normalizeH="0" baseline="0" dirty="0">
                          <a:ln>
                            <a:noFill/>
                          </a:ln>
                          <a:solidFill>
                            <a:srgbClr val="2500C4"/>
                          </a:solidFill>
                          <a:effectLst/>
                          <a:latin typeface="微软雅黑" panose="020B0503020204020204" pitchFamily="34" charset="-122"/>
                          <a:ea typeface="微软雅黑" panose="020B0503020204020204" pitchFamily="34" charset="-122"/>
                          <a:cs typeface="Calibri" panose="020F0502020204030204" pitchFamily="34" charset="0"/>
                        </a:rPr>
                        <a:t>需要手动添加</a:t>
                      </a:r>
                      <a:endParaRPr kumimoji="0" lang="zh-CN" altLang="en-US" sz="1800" b="0" i="0" u="none" strike="noStrike" cap="none" normalizeH="0" baseline="0" dirty="0">
                        <a:ln>
                          <a:noFill/>
                        </a:ln>
                        <a:solidFill>
                          <a:srgbClr val="2500C4"/>
                        </a:solidFill>
                        <a:effectLst/>
                        <a:latin typeface="微软雅黑" panose="020B0503020204020204" pitchFamily="34" charset="-122"/>
                        <a:ea typeface="微软雅黑" panose="020B0503020204020204" pitchFamily="34" charset="-122"/>
                        <a:cs typeface="Calibri" panose="020F0502020204030204" pitchFamily="34" charset="0"/>
                      </a:endParaRPr>
                    </a:p>
                  </a:txBody>
                  <a:tcPr marT="45713" marB="4571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2213">
                <a:tc>
                  <a:txBody>
                    <a:bodyPr/>
                    <a:lstStyle>
                      <a:lvl1pPr marL="342900" indent="-342900">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rgbClr val="2500C4"/>
                          </a:solidFill>
                          <a:effectLst/>
                          <a:latin typeface="微软雅黑" panose="020B0503020204020204" pitchFamily="34" charset="-122"/>
                          <a:ea typeface="微软雅黑" panose="020B0503020204020204" pitchFamily="34" charset="-122"/>
                          <a:cs typeface="Calibri" panose="020F0502020204030204" pitchFamily="34" charset="0"/>
                        </a:rPr>
                        <a:t>res/drawable/</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一些图形、图像文件</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0" i="0" u="none" strike="noStrike" cap="none" normalizeH="0" baseline="0" dirty="0" err="1">
                          <a:ln>
                            <a:noFill/>
                          </a:ln>
                          <a:solidFill>
                            <a:srgbClr val="040014"/>
                          </a:solidFill>
                          <a:effectLst/>
                          <a:latin typeface="微软雅黑" panose="020B0503020204020204" pitchFamily="34" charset="-122"/>
                          <a:ea typeface="微软雅黑" panose="020B0503020204020204" pitchFamily="34" charset="-122"/>
                        </a:rPr>
                        <a:t>R.drawable</a:t>
                      </a:r>
                      <a:endParaRPr kumimoji="0" lang="en-US" altLang="zh-CN"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endParaRPr>
                    </a:p>
                  </a:txBody>
                  <a:tcPr marT="45713" marB="4571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0"/>
                        </a:spcBef>
                        <a:spcAft>
                          <a:spcPct val="0"/>
                        </a:spcAft>
                        <a:buClr>
                          <a:schemeClr val="hlink"/>
                        </a:buClr>
                        <a:buSzPct val="70000"/>
                        <a:buFont typeface="Wingdings" panose="05000000000000000000" pitchFamily="2" charset="2"/>
                        <a:buNone/>
                      </a:pPr>
                      <a:endParaRPr kumimoji="0" lang="zh-CN" altLang="zh-CN"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endParaRPr>
                    </a:p>
                  </a:txBody>
                  <a:tcPr marT="45713" marB="4571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8087">
                <a:tc>
                  <a:txBody>
                    <a:bodyPr/>
                    <a:lstStyle>
                      <a:lvl1pPr marL="342900" indent="-342900">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rgbClr val="2500C4"/>
                          </a:solidFill>
                          <a:effectLst/>
                          <a:latin typeface="微软雅黑" panose="020B0503020204020204" pitchFamily="34" charset="-122"/>
                          <a:ea typeface="微软雅黑" panose="020B0503020204020204" pitchFamily="34" charset="-122"/>
                          <a:cs typeface="Calibri" panose="020F0502020204030204" pitchFamily="34" charset="0"/>
                        </a:rPr>
                        <a:t>res/layout/</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XML</a:t>
                      </a:r>
                      <a:r>
                        <a:rPr kumimoji="0" lang="zh-CN" altLang="en-US" sz="1800" b="0" i="0" u="none" strike="noStrike" cap="none" normalizeH="0" baseline="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界面布局文件</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0" i="0" u="none" strike="noStrike" cap="none" normalizeH="0" baseline="0" dirty="0" err="1">
                          <a:ln>
                            <a:noFill/>
                          </a:ln>
                          <a:solidFill>
                            <a:srgbClr val="040014"/>
                          </a:solidFill>
                          <a:effectLst/>
                          <a:latin typeface="微软雅黑" panose="020B0503020204020204" pitchFamily="34" charset="-122"/>
                          <a:ea typeface="微软雅黑" panose="020B0503020204020204" pitchFamily="34" charset="-122"/>
                        </a:rPr>
                        <a:t>R.layout</a:t>
                      </a:r>
                      <a:endParaRPr kumimoji="0" lang="en-US" altLang="zh-CN"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endParaRPr>
                    </a:p>
                  </a:txBody>
                  <a:tcPr marT="45713" marB="4571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0"/>
                        </a:spcBef>
                        <a:spcAft>
                          <a:spcPct val="0"/>
                        </a:spcAft>
                        <a:buClr>
                          <a:schemeClr val="hlink"/>
                        </a:buClr>
                        <a:buSzPct val="70000"/>
                        <a:buFont typeface="Wingdings" panose="05000000000000000000" pitchFamily="2" charset="2"/>
                        <a:buNone/>
                      </a:pPr>
                      <a:endParaRPr kumimoji="0" lang="zh-CN" altLang="zh-CN"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endParaRPr>
                    </a:p>
                  </a:txBody>
                  <a:tcPr marT="45713" marB="4571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463214">
                <a:tc>
                  <a:txBody>
                    <a:bodyPr/>
                    <a:lstStyle>
                      <a:lvl1pPr marL="342900" indent="-342900">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rgbClr val="2500C4"/>
                          </a:solidFill>
                          <a:effectLst/>
                          <a:latin typeface="微软雅黑" panose="020B0503020204020204" pitchFamily="34" charset="-122"/>
                          <a:ea typeface="微软雅黑" panose="020B0503020204020204" pitchFamily="34" charset="-122"/>
                          <a:cs typeface="Calibri" panose="020F0502020204030204" pitchFamily="34" charset="0"/>
                        </a:rPr>
                        <a:t>res/values/</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212725">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212725"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各种常量资源</a:t>
                      </a:r>
                      <a:endParaRPr kumimoji="0" lang="zh-CN" altLang="en-US"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212725"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err="1">
                          <a:ln>
                            <a:noFill/>
                          </a:ln>
                          <a:solidFill>
                            <a:srgbClr val="FF0000"/>
                          </a:solidFill>
                          <a:effectLst/>
                          <a:latin typeface="微软雅黑" panose="020B0503020204020204" pitchFamily="34" charset="-122"/>
                          <a:ea typeface="微软雅黑" panose="020B0503020204020204" pitchFamily="34" charset="-122"/>
                          <a:cs typeface="Calibri" panose="020F0502020204030204" pitchFamily="34" charset="0"/>
                        </a:rPr>
                        <a:t>strings.xml:</a:t>
                      </a:r>
                      <a:r>
                        <a:rPr kumimoji="0" lang="en-US" altLang="zh-CN" sz="1800" b="0" i="0" u="none" strike="noStrike" cap="none" normalizeH="0" baseline="0" dirty="0" err="1">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XML</a:t>
                      </a:r>
                      <a:r>
                        <a:rPr kumimoji="0" lang="zh-CN" altLang="en-US"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数组文件</a:t>
                      </a:r>
                      <a:endParaRPr kumimoji="0" lang="zh-CN" altLang="en-US"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212725"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err="1">
                          <a:ln>
                            <a:noFill/>
                          </a:ln>
                          <a:solidFill>
                            <a:srgbClr val="FF0000"/>
                          </a:solidFill>
                          <a:effectLst/>
                          <a:latin typeface="微软雅黑" panose="020B0503020204020204" pitchFamily="34" charset="-122"/>
                          <a:ea typeface="微软雅黑" panose="020B0503020204020204" pitchFamily="34" charset="-122"/>
                          <a:cs typeface="Calibri" panose="020F0502020204030204" pitchFamily="34" charset="0"/>
                        </a:rPr>
                        <a:t>colors.xml:</a:t>
                      </a:r>
                      <a:r>
                        <a:rPr kumimoji="0" lang="en-US" altLang="zh-CN" sz="1800" b="0" i="0" u="none" strike="noStrike" cap="none" normalizeH="0" baseline="0" dirty="0" err="1">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XML</a:t>
                      </a:r>
                      <a:r>
                        <a:rPr kumimoji="0" lang="zh-CN" altLang="en-US"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颜色文件</a:t>
                      </a:r>
                      <a:endParaRPr kumimoji="0" lang="zh-CN" altLang="en-US"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212725"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err="1">
                          <a:ln>
                            <a:noFill/>
                          </a:ln>
                          <a:solidFill>
                            <a:srgbClr val="FF0000"/>
                          </a:solidFill>
                          <a:effectLst/>
                          <a:latin typeface="微软雅黑" panose="020B0503020204020204" pitchFamily="34" charset="-122"/>
                          <a:ea typeface="微软雅黑" panose="020B0503020204020204" pitchFamily="34" charset="-122"/>
                          <a:cs typeface="Calibri" panose="020F0502020204030204" pitchFamily="34" charset="0"/>
                        </a:rPr>
                        <a:t>dimen.xml:</a:t>
                      </a:r>
                      <a:r>
                        <a:rPr kumimoji="0" lang="en-US" altLang="zh-CN" sz="1800" b="0" i="0" u="none" strike="noStrike" cap="none" normalizeH="0" baseline="0" dirty="0" err="1">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XML</a:t>
                      </a:r>
                      <a:r>
                        <a:rPr kumimoji="0" lang="zh-CN" altLang="en-US"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尺寸文件</a:t>
                      </a:r>
                      <a:endParaRPr kumimoji="0" lang="zh-CN" altLang="en-US"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212725"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err="1">
                          <a:ln>
                            <a:noFill/>
                          </a:ln>
                          <a:solidFill>
                            <a:srgbClr val="FF0000"/>
                          </a:solidFill>
                          <a:effectLst/>
                          <a:latin typeface="微软雅黑" panose="020B0503020204020204" pitchFamily="34" charset="-122"/>
                          <a:ea typeface="微软雅黑" panose="020B0503020204020204" pitchFamily="34" charset="-122"/>
                          <a:cs typeface="Calibri" panose="020F0502020204030204" pitchFamily="34" charset="0"/>
                        </a:rPr>
                        <a:t>styles.xml:</a:t>
                      </a:r>
                      <a:r>
                        <a:rPr kumimoji="0" lang="en-US" altLang="zh-CN" sz="1800" b="0" i="0" u="none" strike="noStrike" cap="none" normalizeH="0" baseline="0" dirty="0" err="1">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XML</a:t>
                      </a:r>
                      <a:r>
                        <a:rPr kumimoji="0" lang="zh-CN" altLang="en-US"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样式文件</a:t>
                      </a:r>
                      <a:endParaRPr kumimoji="0" lang="zh-CN" altLang="en-US"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endParaRPr>
                    </a:p>
                    <a:p>
                      <a:pPr marL="342900" marR="0" lvl="0" indent="-34290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cap="none" normalizeH="0" baseline="0" dirty="0" err="1">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R.string</a:t>
                      </a:r>
                      <a:endParaRPr kumimoji="0" lang="en-US" altLang="zh-CN"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endParaRPr>
                    </a:p>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err="1">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R.color</a:t>
                      </a:r>
                      <a:endParaRPr kumimoji="0" lang="en-US" altLang="zh-CN"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endParaRPr>
                    </a:p>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err="1">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R.dimen</a:t>
                      </a:r>
                      <a:endParaRPr kumimoji="0" lang="en-US" altLang="zh-CN"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endParaRPr>
                    </a:p>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err="1">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R.style</a:t>
                      </a:r>
                      <a:endParaRPr kumimoji="0" lang="en-US" altLang="zh-CN"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endParaRPr>
                    </a:p>
                  </a:txBody>
                  <a:tcPr marT="45713" marB="4571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0"/>
                        </a:spcBef>
                        <a:spcAft>
                          <a:spcPct val="0"/>
                        </a:spcAft>
                        <a:buClrTx/>
                        <a:buSzTx/>
                        <a:buFontTx/>
                        <a:buNone/>
                      </a:pPr>
                      <a:r>
                        <a:rPr kumimoji="0" lang="zh-CN" altLang="en-US"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可手动添加这些文件文件名没有特殊要求。</a:t>
                      </a:r>
                    </a:p>
                  </a:txBody>
                  <a:tcPr marT="45713" marB="4571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40141">
                <a:tc>
                  <a:txBody>
                    <a:bodyPr/>
                    <a:lstStyle>
                      <a:lvl1pPr marL="342900" indent="-342900">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rgbClr val="2500C4"/>
                          </a:solidFill>
                          <a:effectLst/>
                          <a:latin typeface="微软雅黑" panose="020B0503020204020204" pitchFamily="34" charset="-122"/>
                          <a:ea typeface="微软雅黑" panose="020B0503020204020204" pitchFamily="34" charset="-122"/>
                          <a:cs typeface="Calibri" panose="020F0502020204030204" pitchFamily="34" charset="0"/>
                        </a:rPr>
                        <a:t>res/xml/</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任意的</a:t>
                      </a:r>
                      <a:r>
                        <a:rPr kumimoji="0" lang="en-US" altLang="zh-CN" sz="1800" b="0" i="0" u="none" strike="noStrike" cap="none" normalizeH="0" baseline="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XML</a:t>
                      </a:r>
                      <a:r>
                        <a:rPr kumimoji="0" lang="zh-CN" altLang="en-US" sz="1800" b="0" i="0" u="none" strike="noStrike" cap="none" normalizeH="0" baseline="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文件</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rgbClr val="2500C4"/>
                          </a:solidFill>
                          <a:effectLst/>
                          <a:latin typeface="微软雅黑" panose="020B0503020204020204" pitchFamily="34" charset="-122"/>
                          <a:ea typeface="微软雅黑" panose="020B0503020204020204" pitchFamily="34" charset="-122"/>
                          <a:cs typeface="Calibri" panose="020F0502020204030204" pitchFamily="34" charset="0"/>
                        </a:rPr>
                        <a:t>R.xml</a:t>
                      </a:r>
                    </a:p>
                  </a:txBody>
                  <a:tcPr marT="45713" marB="4571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0"/>
                        </a:spcBef>
                        <a:spcAft>
                          <a:spcPct val="0"/>
                        </a:spcAft>
                        <a:buClrTx/>
                        <a:buSzTx/>
                        <a:buFontTx/>
                        <a:buNone/>
                      </a:pPr>
                      <a:r>
                        <a:rPr kumimoji="0" lang="zh-CN" altLang="en-US" sz="1800" b="1" i="0" u="none" strike="noStrike" cap="none" normalizeH="0" baseline="0" dirty="0">
                          <a:ln>
                            <a:noFill/>
                          </a:ln>
                          <a:solidFill>
                            <a:srgbClr val="2500C4"/>
                          </a:solidFill>
                          <a:effectLst/>
                          <a:latin typeface="微软雅黑" panose="020B0503020204020204" pitchFamily="34" charset="-122"/>
                          <a:ea typeface="微软雅黑" panose="020B0503020204020204" pitchFamily="34" charset="-122"/>
                          <a:cs typeface="Calibri" panose="020F0502020204030204" pitchFamily="34" charset="0"/>
                        </a:rPr>
                        <a:t>需手动添加</a:t>
                      </a:r>
                      <a:r>
                        <a:rPr kumimoji="0" lang="en-US" altLang="zh-CN" sz="1800" b="1" i="0" u="none" strike="noStrike" cap="none" normalizeH="0" baseline="0" dirty="0">
                          <a:ln>
                            <a:noFill/>
                          </a:ln>
                          <a:solidFill>
                            <a:srgbClr val="2500C4"/>
                          </a:solidFill>
                          <a:effectLst/>
                          <a:latin typeface="微软雅黑" panose="020B0503020204020204" pitchFamily="34" charset="-122"/>
                          <a:ea typeface="微软雅黑" panose="020B0503020204020204" pitchFamily="34" charset="-122"/>
                          <a:cs typeface="Calibri" panose="020F0502020204030204" pitchFamily="34" charset="0"/>
                        </a:rPr>
                        <a:t>xml</a:t>
                      </a:r>
                      <a:r>
                        <a:rPr kumimoji="0" lang="zh-CN" altLang="en-US" sz="1800" b="1" i="0" u="none" strike="noStrike" cap="none" normalizeH="0" baseline="0" dirty="0">
                          <a:ln>
                            <a:noFill/>
                          </a:ln>
                          <a:solidFill>
                            <a:srgbClr val="2500C4"/>
                          </a:solidFill>
                          <a:effectLst/>
                          <a:latin typeface="微软雅黑" panose="020B0503020204020204" pitchFamily="34" charset="-122"/>
                          <a:ea typeface="微软雅黑" panose="020B0503020204020204" pitchFamily="34" charset="-122"/>
                          <a:cs typeface="Calibri" panose="020F0502020204030204" pitchFamily="34" charset="0"/>
                        </a:rPr>
                        <a:t>文件夹</a:t>
                      </a:r>
                      <a:endParaRPr kumimoji="0" lang="zh-CN" altLang="en-US" sz="1800" b="0" i="0" u="none" strike="noStrike" cap="none" normalizeH="0" baseline="0" dirty="0">
                        <a:ln>
                          <a:noFill/>
                        </a:ln>
                        <a:solidFill>
                          <a:srgbClr val="2500C4"/>
                        </a:solidFill>
                        <a:effectLst/>
                        <a:latin typeface="微软雅黑" panose="020B0503020204020204" pitchFamily="34" charset="-122"/>
                        <a:ea typeface="微软雅黑" panose="020B0503020204020204" pitchFamily="34" charset="-122"/>
                        <a:cs typeface="Calibri" panose="020F0502020204030204" pitchFamily="34" charset="0"/>
                      </a:endParaRPr>
                    </a:p>
                  </a:txBody>
                  <a:tcPr marT="45713" marB="4571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40141">
                <a:tc>
                  <a:txBody>
                    <a:bodyPr/>
                    <a:lstStyle>
                      <a:lvl1pPr marL="342900" indent="-342900">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rgbClr val="2500C4"/>
                          </a:solidFill>
                          <a:effectLst/>
                          <a:latin typeface="微软雅黑" panose="020B0503020204020204" pitchFamily="34" charset="-122"/>
                          <a:ea typeface="微软雅黑" panose="020B0503020204020204" pitchFamily="34" charset="-122"/>
                          <a:cs typeface="Calibri" panose="020F0502020204030204" pitchFamily="34" charset="0"/>
                        </a:rPr>
                        <a:t>res/raw/</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直接复制到设备中的原生文件</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err="1">
                          <a:ln>
                            <a:noFill/>
                          </a:ln>
                          <a:solidFill>
                            <a:srgbClr val="2500C4"/>
                          </a:solidFill>
                          <a:effectLst/>
                          <a:latin typeface="微软雅黑" panose="020B0503020204020204" pitchFamily="34" charset="-122"/>
                          <a:ea typeface="微软雅黑" panose="020B0503020204020204" pitchFamily="34" charset="-122"/>
                          <a:cs typeface="Calibri" panose="020F0502020204030204" pitchFamily="34" charset="0"/>
                        </a:rPr>
                        <a:t>R.raw</a:t>
                      </a:r>
                      <a:endParaRPr kumimoji="0" lang="en-US" altLang="zh-CN" sz="1800" b="0" i="0" u="none" strike="noStrike" cap="none" normalizeH="0" baseline="0" dirty="0">
                        <a:ln>
                          <a:noFill/>
                        </a:ln>
                        <a:solidFill>
                          <a:srgbClr val="2500C4"/>
                        </a:solidFill>
                        <a:effectLst/>
                        <a:latin typeface="微软雅黑" panose="020B0503020204020204" pitchFamily="34" charset="-122"/>
                        <a:ea typeface="微软雅黑" panose="020B0503020204020204" pitchFamily="34" charset="-122"/>
                        <a:cs typeface="Calibri" panose="020F0502020204030204" pitchFamily="34" charset="0"/>
                      </a:endParaRPr>
                    </a:p>
                  </a:txBody>
                  <a:tcPr marT="45713" marB="4571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0"/>
                        </a:spcBef>
                        <a:spcAft>
                          <a:spcPct val="0"/>
                        </a:spcAft>
                        <a:buClrTx/>
                        <a:buSzTx/>
                        <a:buFontTx/>
                        <a:buNone/>
                      </a:pPr>
                      <a:r>
                        <a:rPr kumimoji="0" lang="en-US" altLang="zh-CN"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 </a:t>
                      </a:r>
                      <a:r>
                        <a:rPr kumimoji="0" lang="zh-CN" altLang="en-US"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默认不包含</a:t>
                      </a:r>
                      <a:r>
                        <a:rPr kumimoji="0" lang="en-US" altLang="zh-CN"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raw</a:t>
                      </a:r>
                      <a:r>
                        <a:rPr kumimoji="0" lang="zh-CN" altLang="en-US"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文件夹，</a:t>
                      </a:r>
                      <a:r>
                        <a:rPr kumimoji="0" lang="zh-CN" altLang="en-US" sz="1800" b="1" i="0" u="none" strike="noStrike" cap="none" normalizeH="0" baseline="0" dirty="0">
                          <a:ln>
                            <a:noFill/>
                          </a:ln>
                          <a:solidFill>
                            <a:srgbClr val="2500C4"/>
                          </a:solidFill>
                          <a:effectLst/>
                          <a:latin typeface="微软雅黑" panose="020B0503020204020204" pitchFamily="34" charset="-122"/>
                          <a:ea typeface="微软雅黑" panose="020B0503020204020204" pitchFamily="34" charset="-122"/>
                          <a:cs typeface="Calibri" panose="020F0502020204030204" pitchFamily="34" charset="0"/>
                        </a:rPr>
                        <a:t>需手动添加</a:t>
                      </a:r>
                      <a:endParaRPr kumimoji="0" lang="zh-CN" altLang="en-US" sz="1800" b="0" i="0" u="none" strike="noStrike" cap="none" normalizeH="0" baseline="0" dirty="0">
                        <a:ln>
                          <a:noFill/>
                        </a:ln>
                        <a:solidFill>
                          <a:srgbClr val="2500C4"/>
                        </a:solidFill>
                        <a:effectLst/>
                        <a:latin typeface="微软雅黑" panose="020B0503020204020204" pitchFamily="34" charset="-122"/>
                        <a:ea typeface="微软雅黑" panose="020B0503020204020204" pitchFamily="34" charset="-122"/>
                        <a:cs typeface="Calibri" panose="020F0502020204030204" pitchFamily="34" charset="0"/>
                      </a:endParaRPr>
                    </a:p>
                  </a:txBody>
                  <a:tcPr marT="45713" marB="4571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784">
                <a:tc>
                  <a:txBody>
                    <a:bodyPr/>
                    <a:lstStyle>
                      <a:lvl1pPr marL="342900" indent="-342900">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rgbClr val="2500C4"/>
                          </a:solidFill>
                          <a:effectLst/>
                          <a:latin typeface="微软雅黑" panose="020B0503020204020204" pitchFamily="34" charset="-122"/>
                          <a:ea typeface="微软雅黑" panose="020B0503020204020204" pitchFamily="34" charset="-122"/>
                          <a:cs typeface="Calibri" panose="020F0502020204030204" pitchFamily="34" charset="0"/>
                        </a:rPr>
                        <a:t>res/menu/</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XML</a:t>
                      </a:r>
                      <a:r>
                        <a:rPr kumimoji="0" lang="zh-CN" altLang="en-US"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cs typeface="Calibri" panose="020F0502020204030204" pitchFamily="34" charset="0"/>
                        </a:rPr>
                        <a:t>菜单文件</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0" i="0" u="none" strike="noStrike" cap="none" normalizeH="0" baseline="0" dirty="0" err="1">
                          <a:ln>
                            <a:noFill/>
                          </a:ln>
                          <a:solidFill>
                            <a:srgbClr val="040014"/>
                          </a:solidFill>
                          <a:effectLst/>
                          <a:latin typeface="微软雅黑" panose="020B0503020204020204" pitchFamily="34" charset="-122"/>
                          <a:ea typeface="微软雅黑" panose="020B0503020204020204" pitchFamily="34" charset="-122"/>
                        </a:rPr>
                        <a:t>R.menu</a:t>
                      </a:r>
                      <a:endParaRPr kumimoji="0" lang="en-US" altLang="zh-CN"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0"/>
                        </a:spcBef>
                        <a:spcAft>
                          <a:spcPct val="0"/>
                        </a:spcAft>
                        <a:buClr>
                          <a:schemeClr val="hlink"/>
                        </a:buClr>
                        <a:buSzPct val="70000"/>
                        <a:buFont typeface="Wingdings" panose="05000000000000000000" pitchFamily="2" charset="2"/>
                        <a:buNone/>
                      </a:pPr>
                      <a:endParaRPr kumimoji="0" lang="zh-CN" altLang="zh-CN" sz="1800" b="0" i="0" u="none" strike="noStrike" cap="none" normalizeH="0" baseline="0" dirty="0">
                        <a:ln>
                          <a:noFill/>
                        </a:ln>
                        <a:solidFill>
                          <a:srgbClr val="040014"/>
                        </a:solidFill>
                        <a:effectLst/>
                        <a:latin typeface="微软雅黑" panose="020B0503020204020204" pitchFamily="34" charset="-122"/>
                        <a:ea typeface="微软雅黑" panose="020B0503020204020204" pitchFamily="34"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55345" name="Rectangle 40"/>
          <p:cNvSpPr/>
          <p:nvPr/>
        </p:nvSpPr>
        <p:spPr>
          <a:xfrm>
            <a:off x="2743200" y="457200"/>
            <a:ext cx="3857625" cy="457200"/>
          </a:xfrm>
          <a:prstGeom prst="rect">
            <a:avLst/>
          </a:prstGeom>
          <a:noFill/>
          <a:ln w="9525">
            <a:noFill/>
          </a:ln>
        </p:spPr>
        <p:txBody>
          <a:bodyPr wrap="none" anchor="ctr" anchorCtr="0">
            <a:spAutoFit/>
          </a:bodyPr>
          <a:lstStyle/>
          <a:p>
            <a:pPr eaLnBrk="1" hangingPunct="1"/>
            <a:r>
              <a:rPr lang="en-US" altLang="zh-CN" dirty="0">
                <a:latin typeface="Arial" panose="020B0604020202020204" pitchFamily="34" charset="0"/>
              </a:rPr>
              <a:t> </a:t>
            </a:r>
            <a:r>
              <a:rPr lang="en-US" altLang="zh-CN" b="1" dirty="0">
                <a:solidFill>
                  <a:srgbClr val="040014"/>
                </a:solidFill>
                <a:latin typeface="微软雅黑" panose="020B0503020204020204" pitchFamily="34" charset="-122"/>
                <a:ea typeface="微软雅黑" panose="020B0503020204020204" pitchFamily="34" charset="-122"/>
              </a:rPr>
              <a:t>res</a:t>
            </a:r>
            <a:r>
              <a:rPr lang="zh-CN" altLang="en-US" b="1" dirty="0">
                <a:solidFill>
                  <a:srgbClr val="040014"/>
                </a:solidFill>
                <a:latin typeface="微软雅黑" panose="020B0503020204020204" pitchFamily="34" charset="-122"/>
                <a:ea typeface="微软雅黑" panose="020B0503020204020204" pitchFamily="34" charset="-122"/>
              </a:rPr>
              <a:t>文件夹下各目录的作用</a:t>
            </a:r>
            <a:r>
              <a:rPr lang="zh-CN" altLang="en-US" dirty="0">
                <a:latin typeface="Arial" panose="020B0604020202020204" pitchFamily="34" charset="0"/>
              </a:rPr>
              <a:t>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0"/>
          <p:cNvSpPr/>
          <p:nvPr/>
        </p:nvSpPr>
        <p:spPr>
          <a:xfrm>
            <a:off x="609600" y="182563"/>
            <a:ext cx="5334000" cy="579437"/>
          </a:xfrm>
          <a:prstGeom prst="rect">
            <a:avLst/>
          </a:prstGeom>
          <a:noFill/>
          <a:ln w="9525">
            <a:noFill/>
          </a:ln>
        </p:spPr>
        <p:txBody>
          <a:bodyPr anchor="ctr" anchorCtr="0">
            <a:spAutoFit/>
          </a:bodyPr>
          <a:lstStyle/>
          <a:p>
            <a:pPr eaLnBrk="1" hangingPunct="1"/>
            <a:r>
              <a:rPr lang="zh-CN" altLang="en-US" sz="3200" b="1" dirty="0">
                <a:solidFill>
                  <a:srgbClr val="FFFFFF"/>
                </a:solidFill>
                <a:latin typeface="微软雅黑" panose="020B0503020204020204" pitchFamily="34" charset="-122"/>
                <a:ea typeface="微软雅黑" panose="020B0503020204020204" pitchFamily="34" charset="-122"/>
              </a:rPr>
              <a:t>不同屏幕密度的</a:t>
            </a:r>
            <a:r>
              <a:rPr lang="en-US" altLang="zh-CN" sz="3200" b="1" dirty="0">
                <a:solidFill>
                  <a:srgbClr val="FFFFFF"/>
                </a:solidFill>
                <a:latin typeface="微软雅黑" panose="020B0503020204020204" pitchFamily="34" charset="-122"/>
                <a:ea typeface="微软雅黑" panose="020B0503020204020204" pitchFamily="34" charset="-122"/>
              </a:rPr>
              <a:t>Drawable</a:t>
            </a:r>
            <a:endParaRPr lang="en-US" altLang="zh-CN" dirty="0">
              <a:latin typeface="Arial" panose="020B0604020202020204" pitchFamily="34" charset="0"/>
            </a:endParaRPr>
          </a:p>
        </p:txBody>
      </p:sp>
      <p:sp>
        <p:nvSpPr>
          <p:cNvPr id="56323" name="Rectangle 42"/>
          <p:cNvSpPr/>
          <p:nvPr/>
        </p:nvSpPr>
        <p:spPr>
          <a:xfrm>
            <a:off x="76200" y="1366838"/>
            <a:ext cx="6159500" cy="3357562"/>
          </a:xfrm>
          <a:prstGeom prst="rect">
            <a:avLst/>
          </a:prstGeom>
          <a:noFill/>
          <a:ln w="9525">
            <a:noFill/>
          </a:ln>
        </p:spPr>
        <p:txBody>
          <a:bodyPr wrap="none" lIns="120612" tIns="44436" rIns="0" bIns="44436" anchor="ctr" anchorCtr="0">
            <a:spAutoFit/>
          </a:bodyPr>
          <a:lstStyle/>
          <a:p>
            <a:pPr eaLnBrk="1" hangingPunct="1">
              <a:spcBef>
                <a:spcPct val="20000"/>
              </a:spcBef>
            </a:pPr>
            <a:r>
              <a:rPr lang="en-US" altLang="zh-CN" b="1" dirty="0">
                <a:latin typeface="Arial" panose="020B0604020202020204" pitchFamily="34" charset="0"/>
              </a:rPr>
              <a:t>Android</a:t>
            </a:r>
            <a:r>
              <a:rPr lang="zh-CN" altLang="en-US" b="1" dirty="0">
                <a:latin typeface="Arial" panose="020B0604020202020204" pitchFamily="34" charset="0"/>
              </a:rPr>
              <a:t>中不同</a:t>
            </a:r>
            <a:r>
              <a:rPr lang="en-US" altLang="zh-CN" b="1" dirty="0">
                <a:latin typeface="Arial" panose="020B0604020202020204" pitchFamily="34" charset="0"/>
              </a:rPr>
              <a:t>Drawable</a:t>
            </a:r>
            <a:r>
              <a:rPr lang="zh-CN" altLang="en-US" b="1" dirty="0">
                <a:latin typeface="Arial" panose="020B0604020202020204" pitchFamily="34" charset="0"/>
              </a:rPr>
              <a:t>表示的含义：</a:t>
            </a:r>
          </a:p>
          <a:p>
            <a:pPr lvl="1" eaLnBrk="1" hangingPunct="1">
              <a:lnSpc>
                <a:spcPct val="120000"/>
              </a:lnSpc>
            </a:pPr>
            <a:r>
              <a:rPr lang="en-US" altLang="zh-CN" b="1" i="1" dirty="0">
                <a:solidFill>
                  <a:srgbClr val="0000CC"/>
                </a:solidFill>
                <a:latin typeface="Arial" panose="020B0604020202020204" pitchFamily="34" charset="0"/>
              </a:rPr>
              <a:t>ldpi </a:t>
            </a:r>
            <a:r>
              <a:rPr lang="en-US" altLang="zh-CN" dirty="0">
                <a:latin typeface="Arial" panose="020B0604020202020204" pitchFamily="34" charset="0"/>
              </a:rPr>
              <a:t>(low) ~</a:t>
            </a:r>
            <a:r>
              <a:rPr lang="en-US" altLang="zh-CN" b="1" dirty="0">
                <a:solidFill>
                  <a:srgbClr val="FF0000"/>
                </a:solidFill>
                <a:latin typeface="Arial" panose="020B0604020202020204" pitchFamily="34" charset="0"/>
              </a:rPr>
              <a:t>120dpi</a:t>
            </a:r>
          </a:p>
          <a:p>
            <a:pPr lvl="1" eaLnBrk="1" hangingPunct="1">
              <a:lnSpc>
                <a:spcPct val="120000"/>
              </a:lnSpc>
            </a:pPr>
            <a:r>
              <a:rPr lang="en-US" altLang="zh-CN" b="1" i="1" dirty="0">
                <a:solidFill>
                  <a:srgbClr val="0000CC"/>
                </a:solidFill>
                <a:latin typeface="Arial" panose="020B0604020202020204" pitchFamily="34" charset="0"/>
              </a:rPr>
              <a:t>mdpi </a:t>
            </a:r>
            <a:r>
              <a:rPr lang="en-US" altLang="zh-CN" dirty="0">
                <a:latin typeface="Arial" panose="020B0604020202020204" pitchFamily="34" charset="0"/>
              </a:rPr>
              <a:t>(medium) ~</a:t>
            </a:r>
            <a:r>
              <a:rPr lang="en-US" altLang="zh-CN" b="1" dirty="0">
                <a:solidFill>
                  <a:srgbClr val="FF0000"/>
                </a:solidFill>
                <a:latin typeface="Arial" panose="020B0604020202020204" pitchFamily="34" charset="0"/>
              </a:rPr>
              <a:t>160dpi</a:t>
            </a:r>
          </a:p>
          <a:p>
            <a:pPr lvl="1" eaLnBrk="1" hangingPunct="1">
              <a:lnSpc>
                <a:spcPct val="120000"/>
              </a:lnSpc>
            </a:pPr>
            <a:r>
              <a:rPr lang="en-US" altLang="zh-CN" b="1" i="1" dirty="0">
                <a:solidFill>
                  <a:srgbClr val="0000CC"/>
                </a:solidFill>
                <a:latin typeface="Arial" panose="020B0604020202020204" pitchFamily="34" charset="0"/>
              </a:rPr>
              <a:t>hdpi </a:t>
            </a:r>
            <a:r>
              <a:rPr lang="en-US" altLang="zh-CN" dirty="0">
                <a:latin typeface="Arial" panose="020B0604020202020204" pitchFamily="34" charset="0"/>
              </a:rPr>
              <a:t>(high) ~</a:t>
            </a:r>
            <a:r>
              <a:rPr lang="en-US" altLang="zh-CN" b="1" dirty="0">
                <a:solidFill>
                  <a:srgbClr val="FF0000"/>
                </a:solidFill>
                <a:latin typeface="Arial" panose="020B0604020202020204" pitchFamily="34" charset="0"/>
              </a:rPr>
              <a:t>240dpi</a:t>
            </a:r>
          </a:p>
          <a:p>
            <a:pPr lvl="1" eaLnBrk="1" hangingPunct="1">
              <a:lnSpc>
                <a:spcPct val="120000"/>
              </a:lnSpc>
            </a:pPr>
            <a:r>
              <a:rPr lang="en-US" altLang="zh-CN" b="1" i="1" dirty="0">
                <a:solidFill>
                  <a:srgbClr val="0000CC"/>
                </a:solidFill>
                <a:latin typeface="Arial" panose="020B0604020202020204" pitchFamily="34" charset="0"/>
              </a:rPr>
              <a:t>xhdpi</a:t>
            </a:r>
            <a:r>
              <a:rPr lang="en-US" altLang="zh-CN" dirty="0">
                <a:latin typeface="Arial" panose="020B0604020202020204" pitchFamily="34" charset="0"/>
              </a:rPr>
              <a:t> (extra-high) ~</a:t>
            </a:r>
            <a:r>
              <a:rPr lang="en-US" altLang="zh-CN" b="1" dirty="0">
                <a:solidFill>
                  <a:srgbClr val="FF0000"/>
                </a:solidFill>
                <a:latin typeface="Arial" panose="020B0604020202020204" pitchFamily="34" charset="0"/>
              </a:rPr>
              <a:t>320dpi</a:t>
            </a:r>
          </a:p>
          <a:p>
            <a:pPr lvl="1" eaLnBrk="1" hangingPunct="1">
              <a:lnSpc>
                <a:spcPct val="120000"/>
              </a:lnSpc>
            </a:pPr>
            <a:r>
              <a:rPr lang="en-US" altLang="zh-CN" b="1" i="1" dirty="0">
                <a:solidFill>
                  <a:srgbClr val="0000CC"/>
                </a:solidFill>
                <a:latin typeface="Arial" panose="020B0604020202020204" pitchFamily="34" charset="0"/>
              </a:rPr>
              <a:t>xxhdpi</a:t>
            </a:r>
            <a:r>
              <a:rPr lang="en-US" altLang="zh-CN" dirty="0">
                <a:latin typeface="Arial" panose="020B0604020202020204" pitchFamily="34" charset="0"/>
              </a:rPr>
              <a:t> (extra-extra-high) ~</a:t>
            </a:r>
            <a:r>
              <a:rPr lang="en-US" altLang="zh-CN" b="1" dirty="0">
                <a:solidFill>
                  <a:srgbClr val="FF0000"/>
                </a:solidFill>
                <a:latin typeface="Arial" panose="020B0604020202020204" pitchFamily="34" charset="0"/>
              </a:rPr>
              <a:t>480dpi</a:t>
            </a:r>
          </a:p>
          <a:p>
            <a:pPr lvl="1" eaLnBrk="1" hangingPunct="1">
              <a:lnSpc>
                <a:spcPct val="120000"/>
              </a:lnSpc>
            </a:pPr>
            <a:r>
              <a:rPr lang="en-US" altLang="zh-CN" b="1" i="1" dirty="0">
                <a:solidFill>
                  <a:srgbClr val="0000CC"/>
                </a:solidFill>
                <a:latin typeface="Arial" panose="020B0604020202020204" pitchFamily="34" charset="0"/>
              </a:rPr>
              <a:t>xxxhdpi</a:t>
            </a:r>
            <a:r>
              <a:rPr lang="en-US" altLang="zh-CN" dirty="0">
                <a:latin typeface="Arial" panose="020B0604020202020204" pitchFamily="34" charset="0"/>
              </a:rPr>
              <a:t> (extra-extra-extra-high) ~</a:t>
            </a:r>
            <a:r>
              <a:rPr lang="en-US" altLang="zh-CN" b="1" dirty="0">
                <a:solidFill>
                  <a:srgbClr val="FF0000"/>
                </a:solidFill>
                <a:latin typeface="Arial" panose="020B0604020202020204" pitchFamily="34" charset="0"/>
              </a:rPr>
              <a:t>640dpi</a:t>
            </a:r>
          </a:p>
          <a:p>
            <a:endParaRPr lang="en-US" altLang="zh-CN" sz="1800" dirty="0">
              <a:solidFill>
                <a:schemeClr val="tx1"/>
              </a:solidFill>
              <a:latin typeface="Arial" panose="020B0604020202020204" pitchFamily="34" charset="0"/>
            </a:endParaRPr>
          </a:p>
        </p:txBody>
      </p:sp>
      <p:pic>
        <p:nvPicPr>
          <p:cNvPr id="56324" name="Picture 43" descr="screens-densities"/>
          <p:cNvPicPr>
            <a:picLocks noChangeAspect="1"/>
          </p:cNvPicPr>
          <p:nvPr/>
        </p:nvPicPr>
        <p:blipFill>
          <a:blip r:embed="rId2"/>
          <a:stretch>
            <a:fillRect/>
          </a:stretch>
        </p:blipFill>
        <p:spPr>
          <a:xfrm>
            <a:off x="6324600" y="1524000"/>
            <a:ext cx="2819400" cy="2819400"/>
          </a:xfrm>
          <a:prstGeom prst="rect">
            <a:avLst/>
          </a:prstGeom>
          <a:noFill/>
          <a:ln w="9525">
            <a:noFill/>
          </a:ln>
        </p:spPr>
      </p:pic>
      <p:pic>
        <p:nvPicPr>
          <p:cNvPr id="56325" name="Picture 45" descr="不同屏幕分辨率"/>
          <p:cNvPicPr>
            <a:picLocks noChangeAspect="1"/>
          </p:cNvPicPr>
          <p:nvPr/>
        </p:nvPicPr>
        <p:blipFill>
          <a:blip r:embed="rId3"/>
          <a:stretch>
            <a:fillRect/>
          </a:stretch>
        </p:blipFill>
        <p:spPr>
          <a:xfrm>
            <a:off x="533400" y="4572000"/>
            <a:ext cx="5867400" cy="2228850"/>
          </a:xfrm>
          <a:prstGeom prst="rect">
            <a:avLst/>
          </a:prstGeom>
          <a:noFill/>
          <a:ln w="9525">
            <a:noFill/>
          </a:ln>
        </p:spPr>
      </p:pic>
      <p:sp>
        <p:nvSpPr>
          <p:cNvPr id="56326" name="Text Box 46"/>
          <p:cNvSpPr txBox="1"/>
          <p:nvPr/>
        </p:nvSpPr>
        <p:spPr>
          <a:xfrm>
            <a:off x="6553200" y="5257800"/>
            <a:ext cx="2317750" cy="457200"/>
          </a:xfrm>
          <a:prstGeom prst="rect">
            <a:avLst/>
          </a:prstGeom>
          <a:noFill/>
          <a:ln w="9525">
            <a:noFill/>
          </a:ln>
        </p:spPr>
        <p:txBody>
          <a:bodyPr wrap="none">
            <a:spAutoFit/>
          </a:bodyPr>
          <a:lstStyle/>
          <a:p>
            <a:pPr marL="342900" indent="-342900" eaLnBrk="1" hangingPunct="1">
              <a:spcBef>
                <a:spcPct val="20000"/>
              </a:spcBef>
            </a:pPr>
            <a:r>
              <a:rPr lang="en-US" altLang="zh-CN" b="1" dirty="0">
                <a:solidFill>
                  <a:srgbClr val="0000CC"/>
                </a:solidFill>
                <a:latin typeface="Arial" panose="020B0604020202020204" pitchFamily="34" charset="0"/>
              </a:rPr>
              <a:t>dpi</a:t>
            </a:r>
            <a:r>
              <a:rPr lang="en-US" altLang="zh-CN" dirty="0">
                <a:latin typeface="Arial" panose="020B0604020202020204" pitchFamily="34" charset="0"/>
              </a:rPr>
              <a:t>:dot per inch</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p:nvPr/>
        </p:nvSpPr>
        <p:spPr>
          <a:xfrm flipH="1">
            <a:off x="304800" y="2133600"/>
            <a:ext cx="566738" cy="2308225"/>
          </a:xfrm>
          <a:prstGeom prst="rect">
            <a:avLst/>
          </a:prstGeom>
          <a:noFill/>
          <a:ln w="9525">
            <a:noFill/>
          </a:ln>
        </p:spPr>
        <p:txBody>
          <a:bodyPr anchor="ctr" anchorCtr="0">
            <a:spAutoFit/>
          </a:bodyPr>
          <a:lstStyle/>
          <a:p>
            <a:pPr algn="ctr">
              <a:lnSpc>
                <a:spcPct val="150000"/>
              </a:lnSpc>
            </a:pPr>
            <a:r>
              <a:rPr lang="zh-CN" altLang="en-US" b="1" dirty="0">
                <a:solidFill>
                  <a:schemeClr val="tx1"/>
                </a:solidFill>
                <a:latin typeface="微软雅黑" panose="020B0503020204020204" pitchFamily="34" charset="-122"/>
                <a:ea typeface="微软雅黑" panose="020B0503020204020204" pitchFamily="34" charset="-122"/>
              </a:rPr>
              <a:t>项目视图</a:t>
            </a:r>
            <a:endParaRPr lang="zh-CN" altLang="zh-CN" b="1" dirty="0">
              <a:solidFill>
                <a:schemeClr val="tx1"/>
              </a:solidFill>
              <a:latin typeface="微软雅黑" panose="020B0503020204020204" pitchFamily="34" charset="-122"/>
              <a:ea typeface="微软雅黑" panose="020B0503020204020204" pitchFamily="34" charset="-122"/>
            </a:endParaRPr>
          </a:p>
        </p:txBody>
      </p:sp>
      <p:graphicFrame>
        <p:nvGraphicFramePr>
          <p:cNvPr id="57347" name="对象 2"/>
          <p:cNvGraphicFramePr>
            <a:graphicFrameLocks noChangeAspect="1"/>
          </p:cNvGraphicFramePr>
          <p:nvPr/>
        </p:nvGraphicFramePr>
        <p:xfrm>
          <a:off x="1143000" y="233363"/>
          <a:ext cx="7315200" cy="6624637"/>
        </p:xfrm>
        <a:graphic>
          <a:graphicData uri="http://schemas.openxmlformats.org/presentationml/2006/ole">
            <mc:AlternateContent xmlns:mc="http://schemas.openxmlformats.org/markup-compatibility/2006">
              <mc:Choice xmlns:v="urn:schemas-microsoft-com:vml" Requires="v">
                <p:oleObj spid="_x0000_s20482" r:id="rId3" imgW="4743450" imgH="4294505" progId="Visio.Drawing.15">
                  <p:embed/>
                </p:oleObj>
              </mc:Choice>
              <mc:Fallback>
                <p:oleObj r:id="rId3" imgW="4743450" imgH="4294505" progId="Visio.Drawing.15">
                  <p:embed/>
                  <p:pic>
                    <p:nvPicPr>
                      <p:cNvPr id="0" name="图片 3085"/>
                      <p:cNvPicPr/>
                      <p:nvPr/>
                    </p:nvPicPr>
                    <p:blipFill>
                      <a:blip r:embed="rId4"/>
                      <a:stretch>
                        <a:fillRect/>
                      </a:stretch>
                    </p:blipFill>
                    <p:spPr>
                      <a:xfrm>
                        <a:off x="1143000" y="233363"/>
                        <a:ext cx="7315200" cy="6624637"/>
                      </a:xfrm>
                      <a:prstGeom prst="rect">
                        <a:avLst/>
                      </a:prstGeom>
                      <a:noFill/>
                      <a:ln w="38100">
                        <a:noFill/>
                        <a:miter/>
                      </a:ln>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5"/>
          <p:cNvSpPr/>
          <p:nvPr/>
        </p:nvSpPr>
        <p:spPr>
          <a:xfrm>
            <a:off x="0" y="1490663"/>
            <a:ext cx="9144000" cy="0"/>
          </a:xfrm>
          <a:prstGeom prst="rect">
            <a:avLst/>
          </a:prstGeom>
          <a:noFill/>
          <a:ln w="9525">
            <a:noFill/>
          </a:ln>
        </p:spPr>
        <p:txBody>
          <a:bodyPr wrap="none" anchor="ctr" anchorCtr="0">
            <a:spAutoFit/>
          </a:bodyPr>
          <a:lstStyle/>
          <a:p>
            <a:pPr eaLnBrk="1" hangingPunct="1">
              <a:spcBef>
                <a:spcPct val="20000"/>
              </a:spcBef>
            </a:pPr>
            <a:endParaRPr lang="zh-CN" altLang="en-US" dirty="0">
              <a:latin typeface="Arial" panose="020B0604020202020204" pitchFamily="34" charset="0"/>
            </a:endParaRPr>
          </a:p>
        </p:txBody>
      </p:sp>
      <p:sp>
        <p:nvSpPr>
          <p:cNvPr id="58371" name="Rectangle 6"/>
          <p:cNvSpPr>
            <a:spLocks noGrp="1"/>
          </p:cNvSpPr>
          <p:nvPr>
            <p:ph type="title"/>
          </p:nvPr>
        </p:nvSpPr>
        <p:spPr>
          <a:xfrm>
            <a:off x="609600" y="2365375"/>
            <a:ext cx="609600" cy="2162175"/>
          </a:xfrm>
          <a:prstGeom prst="rect">
            <a:avLst/>
          </a:prstGeom>
          <a:noFill/>
          <a:ln w="9525">
            <a:noFill/>
          </a:ln>
        </p:spPr>
        <p:txBody>
          <a:bodyPr/>
          <a:lstStyle/>
          <a:p>
            <a:pPr eaLnBrk="1" hangingPunct="1"/>
            <a:r>
              <a:rPr lang="zh-CN" altLang="en-US" sz="3200" b="1" dirty="0">
                <a:latin typeface="微软雅黑" panose="020B0503020204020204" pitchFamily="34" charset="-122"/>
                <a:ea typeface="微软雅黑" panose="020B0503020204020204" pitchFamily="34" charset="-122"/>
              </a:rPr>
              <a:t>编译过程</a:t>
            </a:r>
          </a:p>
        </p:txBody>
      </p:sp>
      <p:pic>
        <p:nvPicPr>
          <p:cNvPr id="58372" name="Picture 9" descr="20100615013311599"/>
          <p:cNvPicPr>
            <a:picLocks noChangeAspect="1"/>
          </p:cNvPicPr>
          <p:nvPr/>
        </p:nvPicPr>
        <p:blipFill>
          <a:blip r:embed="rId3"/>
          <a:stretch>
            <a:fillRect/>
          </a:stretch>
        </p:blipFill>
        <p:spPr>
          <a:xfrm>
            <a:off x="7924800" y="4953000"/>
            <a:ext cx="865188" cy="865188"/>
          </a:xfrm>
          <a:prstGeom prst="rect">
            <a:avLst/>
          </a:prstGeom>
          <a:noFill/>
          <a:ln w="9525">
            <a:noFill/>
          </a:ln>
        </p:spPr>
      </p:pic>
      <p:graphicFrame>
        <p:nvGraphicFramePr>
          <p:cNvPr id="3" name="对象 2"/>
          <p:cNvGraphicFramePr>
            <a:graphicFrameLocks noChangeAspect="1"/>
          </p:cNvGraphicFramePr>
          <p:nvPr/>
        </p:nvGraphicFramePr>
        <p:xfrm>
          <a:off x="2438400" y="0"/>
          <a:ext cx="5257800" cy="6757988"/>
        </p:xfrm>
        <a:graphic>
          <a:graphicData uri="http://schemas.openxmlformats.org/presentationml/2006/ole">
            <mc:AlternateContent xmlns:mc="http://schemas.openxmlformats.org/markup-compatibility/2006">
              <mc:Choice xmlns:v="urn:schemas-microsoft-com:vml" Requires="v">
                <p:oleObj spid="_x0000_s21506" r:id="rId4" imgW="4745355" imgH="6102985" progId="Visio.Drawing.11">
                  <p:embed/>
                </p:oleObj>
              </mc:Choice>
              <mc:Fallback>
                <p:oleObj r:id="rId4" imgW="4745355" imgH="6102985" progId="Visio.Drawing.11">
                  <p:embed/>
                  <p:pic>
                    <p:nvPicPr>
                      <p:cNvPr id="0" name="图片 3096"/>
                      <p:cNvPicPr/>
                      <p:nvPr/>
                    </p:nvPicPr>
                    <p:blipFill>
                      <a:blip r:embed="rId5"/>
                      <a:stretch>
                        <a:fillRect/>
                      </a:stretch>
                    </p:blipFill>
                    <p:spPr>
                      <a:xfrm>
                        <a:off x="2438400" y="0"/>
                        <a:ext cx="5257800" cy="675798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p:nvPr/>
        </p:nvSpPr>
        <p:spPr>
          <a:xfrm>
            <a:off x="0" y="1171575"/>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59395" name="Rectangle 3"/>
          <p:cNvSpPr/>
          <p:nvPr/>
        </p:nvSpPr>
        <p:spPr>
          <a:xfrm>
            <a:off x="0" y="152400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59396" name="Rectangle 4"/>
          <p:cNvSpPr>
            <a:spLocks noGrp="1"/>
          </p:cNvSpPr>
          <p:nvPr>
            <p:ph type="title"/>
          </p:nvPr>
        </p:nvSpPr>
        <p:spPr>
          <a:xfrm>
            <a:off x="1676400" y="1171575"/>
            <a:ext cx="5638800" cy="868363"/>
          </a:xfrm>
          <a:ln/>
        </p:spPr>
        <p:txBody>
          <a:bodyPr vert="horz" wrap="square" lIns="91440" tIns="45720" rIns="91440" bIns="45720" anchor="ctr" anchorCtr="0"/>
          <a:lstStyle/>
          <a:p>
            <a:pPr marL="457200" indent="-457200" eaLnBrk="1" hangingPunct="1">
              <a:buFont typeface="Wingdings" panose="05000000000000000000" pitchFamily="2" charset="2"/>
              <a:buChar char="p"/>
            </a:pPr>
            <a:r>
              <a:rPr lang="en-US" altLang="zh-CN" sz="3200" dirty="0">
                <a:solidFill>
                  <a:srgbClr val="040014"/>
                </a:solidFill>
                <a:latin typeface="微软雅黑" panose="020B0503020204020204" pitchFamily="34" charset="-122"/>
                <a:ea typeface="微软雅黑" panose="020B0503020204020204" pitchFamily="34" charset="-122"/>
              </a:rPr>
              <a:t>Android</a:t>
            </a:r>
            <a:r>
              <a:rPr lang="zh-CN" altLang="en-US" sz="3200" dirty="0">
                <a:solidFill>
                  <a:srgbClr val="040014"/>
                </a:solidFill>
                <a:latin typeface="微软雅黑" panose="020B0503020204020204" pitchFamily="34" charset="-122"/>
                <a:ea typeface="微软雅黑" panose="020B0503020204020204" pitchFamily="34" charset="-122"/>
              </a:rPr>
              <a:t>应用程序运行过程</a:t>
            </a:r>
          </a:p>
        </p:txBody>
      </p:sp>
      <p:sp>
        <p:nvSpPr>
          <p:cNvPr id="59397" name="Rectangle 7"/>
          <p:cNvSpPr/>
          <p:nvPr/>
        </p:nvSpPr>
        <p:spPr>
          <a:xfrm>
            <a:off x="0" y="1171575"/>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59398" name="Rectangle 8"/>
          <p:cNvSpPr/>
          <p:nvPr/>
        </p:nvSpPr>
        <p:spPr>
          <a:xfrm>
            <a:off x="0" y="152400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11" name="Rectangle 42"/>
          <p:cNvSpPr>
            <a:spLocks noChangeArrowheads="1"/>
          </p:cNvSpPr>
          <p:nvPr/>
        </p:nvSpPr>
        <p:spPr bwMode="gray">
          <a:xfrm>
            <a:off x="152400" y="2209800"/>
            <a:ext cx="8839200" cy="3875088"/>
          </a:xfrm>
          <a:prstGeom prst="rect">
            <a:avLst/>
          </a:prstGeom>
          <a:noFill/>
          <a:ln>
            <a:noFill/>
          </a:ln>
          <a:effectLst/>
          <a:extLst>
            <a:ext uri="{909E8E84-426E-40DD-AFC4-6F175D3DCCD1}">
              <a14:hiddenFill xmlns:a14="http://schemas.microsoft.com/office/drawing/2010/main">
                <a:solidFill>
                  <a:srgbClr val="F9F9F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0612" tIns="44436" rIns="0" bIns="44436" anchor="ctr">
            <a:spAutoFit/>
          </a:bodyPr>
          <a:lstStyle>
            <a:lvl1pPr>
              <a:defRPr sz="2400">
                <a:solidFill>
                  <a:schemeClr val="tx2"/>
                </a:solidFill>
                <a:latin typeface="Arial" panose="020B0604020202020204" pitchFamily="34" charset="0"/>
                <a:ea typeface="宋体" panose="02010600030101010101" pitchFamily="2" charset="-122"/>
              </a:defRPr>
            </a:lvl1pPr>
            <a:lvl2pPr>
              <a:defRPr sz="2400">
                <a:solidFill>
                  <a:schemeClr val="tx2"/>
                </a:solidFill>
                <a:latin typeface="Arial" panose="020B0604020202020204" pitchFamily="34" charset="0"/>
                <a:ea typeface="宋体" panose="02010600030101010101" pitchFamily="2" charset="-122"/>
              </a:defRPr>
            </a:lvl2pPr>
            <a:lvl3pPr marL="1143000" indent="-228600">
              <a:defRPr sz="2400">
                <a:solidFill>
                  <a:schemeClr val="tx2"/>
                </a:solidFill>
                <a:latin typeface="Arial" panose="020B0604020202020204" pitchFamily="34" charset="0"/>
                <a:ea typeface="宋体" panose="02010600030101010101" pitchFamily="2" charset="-122"/>
              </a:defRPr>
            </a:lvl3pPr>
            <a:lvl4pPr marL="1600200" indent="-228600">
              <a:defRPr sz="2400">
                <a:solidFill>
                  <a:schemeClr val="tx2"/>
                </a:solidFill>
                <a:latin typeface="Arial" panose="020B0604020202020204" pitchFamily="34" charset="0"/>
                <a:ea typeface="宋体" panose="02010600030101010101" pitchFamily="2" charset="-122"/>
              </a:defRPr>
            </a:lvl4pPr>
            <a:lvl5pPr marL="2057400" indent="-228600">
              <a:defRPr sz="2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50000"/>
              </a:lnSpc>
              <a:spcBef>
                <a:spcPts val="600"/>
              </a:spcBef>
              <a:spcAft>
                <a:spcPts val="600"/>
              </a:spcAft>
              <a:buClrTx/>
              <a:buSzTx/>
              <a:buFontTx/>
              <a:buNone/>
              <a:defRPr/>
            </a:pPr>
            <a:r>
              <a:rPr kumimoji="0" lang="zh-CN" altLang="en-US" sz="2400" b="1" i="0" u="none" strike="noStrike" kern="1200" cap="none" spc="0" normalizeH="0" baseline="0" noProof="0" dirty="0">
                <a:ln>
                  <a:noFill/>
                </a:ln>
                <a:solidFill>
                  <a:schemeClr val="tx2">
                    <a:lumMod val="50000"/>
                  </a:schemeClr>
                </a:solidFill>
                <a:effectLst/>
                <a:uLnTx/>
                <a:uFillTx/>
                <a:latin typeface="Arial" panose="020B0604020202020204" pitchFamily="34" charset="0"/>
                <a:ea typeface="宋体" panose="02010600030101010101" pitchFamily="2" charset="-122"/>
                <a:cs typeface="+mn-cs"/>
              </a:rPr>
              <a:t>（</a:t>
            </a:r>
            <a:r>
              <a:rPr kumimoji="0" lang="en-US" altLang="zh-CN" sz="2400" b="1" i="0" u="none" strike="noStrike" kern="1200" cap="none" spc="0" normalizeH="0" baseline="0" noProof="0" dirty="0">
                <a:ln>
                  <a:noFill/>
                </a:ln>
                <a:solidFill>
                  <a:schemeClr val="tx2">
                    <a:lumMod val="50000"/>
                  </a:schemeClr>
                </a:solidFill>
                <a:effectLst/>
                <a:uLnTx/>
                <a:uFillTx/>
                <a:latin typeface="Arial" panose="020B0604020202020204" pitchFamily="34" charset="0"/>
                <a:ea typeface="宋体" panose="02010600030101010101" pitchFamily="2" charset="-122"/>
                <a:cs typeface="+mn-cs"/>
              </a:rPr>
              <a:t>1</a:t>
            </a:r>
            <a:r>
              <a:rPr kumimoji="0" lang="zh-CN" altLang="en-US" sz="2400" b="1" i="0" u="none" strike="noStrike" kern="1200" cap="none" spc="0" normalizeH="0" baseline="0" noProof="0" dirty="0">
                <a:ln>
                  <a:noFill/>
                </a:ln>
                <a:solidFill>
                  <a:schemeClr val="tx2">
                    <a:lumMod val="50000"/>
                  </a:schemeClr>
                </a:solidFill>
                <a:effectLst/>
                <a:uLnTx/>
                <a:uFillTx/>
                <a:latin typeface="Arial" panose="020B0604020202020204" pitchFamily="34" charset="0"/>
                <a:ea typeface="宋体" panose="02010600030101010101" pitchFamily="2" charset="-122"/>
                <a:cs typeface="+mn-cs"/>
              </a:rPr>
              <a:t>）读取</a:t>
            </a:r>
            <a:r>
              <a:rPr kumimoji="0" lang="en-US" altLang="zh-CN" sz="2400" b="1" i="0" u="none" strike="noStrike" kern="1200" cap="none" spc="0" normalizeH="0" baseline="0" noProof="0" dirty="0" err="1">
                <a:ln>
                  <a:noFill/>
                </a:ln>
                <a:solidFill>
                  <a:srgbClr val="0000CC"/>
                </a:solidFill>
                <a:effectLst/>
                <a:uLnTx/>
                <a:uFillTx/>
                <a:latin typeface="Arial" panose="020B0604020202020204" pitchFamily="34" charset="0"/>
                <a:ea typeface="宋体" panose="02010600030101010101" pitchFamily="2" charset="-122"/>
                <a:cs typeface="+mn-cs"/>
              </a:rPr>
              <a:t>build.gradle</a:t>
            </a:r>
            <a:r>
              <a:rPr kumimoji="0" lang="zh-CN" altLang="en-US" sz="2400" b="1" i="0" u="none" strike="noStrike" kern="1200" cap="none" spc="0" normalizeH="0" baseline="0" noProof="0" dirty="0">
                <a:ln>
                  <a:noFill/>
                </a:ln>
                <a:solidFill>
                  <a:schemeClr val="tx2">
                    <a:lumMod val="50000"/>
                  </a:schemeClr>
                </a:solidFill>
                <a:effectLst/>
                <a:uLnTx/>
                <a:uFillTx/>
                <a:latin typeface="Arial" panose="020B0604020202020204" pitchFamily="34" charset="0"/>
                <a:ea typeface="宋体" panose="02010600030101010101" pitchFamily="2" charset="-122"/>
                <a:cs typeface="+mn-cs"/>
              </a:rPr>
              <a:t>文件，获取应用编译的基本信息。如设备版本要求、应用版本信息等；</a:t>
            </a:r>
            <a:endParaRPr kumimoji="0" lang="en-US" altLang="zh-CN" sz="2400" b="1" i="0" u="none" strike="noStrike" kern="1200" cap="none" spc="0" normalizeH="0" baseline="0" noProof="0" dirty="0">
              <a:ln>
                <a:noFill/>
              </a:ln>
              <a:solidFill>
                <a:schemeClr val="tx2">
                  <a:lumMod val="50000"/>
                </a:schemeClr>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50000"/>
              </a:lnSpc>
              <a:spcBef>
                <a:spcPts val="600"/>
              </a:spcBef>
              <a:spcAft>
                <a:spcPts val="600"/>
              </a:spcAft>
              <a:buClrTx/>
              <a:buSzTx/>
              <a:buFontTx/>
              <a:buNone/>
              <a:defRPr/>
            </a:pPr>
            <a:r>
              <a:rPr kumimoji="0" lang="zh-CN" altLang="en-US" sz="2400" b="1" i="0" u="none" strike="noStrike" kern="1200" cap="none" spc="0" normalizeH="0" baseline="0" noProof="0" dirty="0">
                <a:ln>
                  <a:noFill/>
                </a:ln>
                <a:solidFill>
                  <a:schemeClr val="tx2">
                    <a:lumMod val="50000"/>
                  </a:schemeClr>
                </a:solidFill>
                <a:effectLst/>
                <a:uLnTx/>
                <a:uFillTx/>
                <a:latin typeface="Arial" panose="020B0604020202020204" pitchFamily="34" charset="0"/>
                <a:ea typeface="宋体" panose="02010600030101010101" pitchFamily="2" charset="-122"/>
                <a:cs typeface="+mn-cs"/>
              </a:rPr>
              <a:t>（</a:t>
            </a:r>
            <a:r>
              <a:rPr kumimoji="0" lang="en-US" altLang="zh-CN" sz="2400" b="1" i="0" u="none" strike="noStrike" kern="1200" cap="none" spc="0" normalizeH="0" baseline="0" noProof="0" dirty="0">
                <a:ln>
                  <a:noFill/>
                </a:ln>
                <a:solidFill>
                  <a:schemeClr val="tx2">
                    <a:lumMod val="50000"/>
                  </a:schemeClr>
                </a:solidFill>
                <a:effectLst/>
                <a:uLnTx/>
                <a:uFillTx/>
                <a:latin typeface="Arial" panose="020B0604020202020204" pitchFamily="34" charset="0"/>
                <a:ea typeface="宋体" panose="02010600030101010101" pitchFamily="2" charset="-122"/>
                <a:cs typeface="+mn-cs"/>
              </a:rPr>
              <a:t>2</a:t>
            </a:r>
            <a:r>
              <a:rPr kumimoji="0" lang="zh-CN" altLang="en-US" sz="2400" b="1" i="0" u="none" strike="noStrike" kern="1200" cap="none" spc="0" normalizeH="0" baseline="0" noProof="0" dirty="0">
                <a:ln>
                  <a:noFill/>
                </a:ln>
                <a:solidFill>
                  <a:schemeClr val="tx2">
                    <a:lumMod val="50000"/>
                  </a:schemeClr>
                </a:solidFill>
                <a:effectLst/>
                <a:uLnTx/>
                <a:uFillTx/>
                <a:latin typeface="Arial" panose="020B0604020202020204" pitchFamily="34" charset="0"/>
                <a:ea typeface="宋体" panose="02010600030101010101" pitchFamily="2" charset="-122"/>
                <a:cs typeface="+mn-cs"/>
              </a:rPr>
              <a:t>）读取</a:t>
            </a:r>
            <a:r>
              <a:rPr kumimoji="0" lang="en-US" altLang="zh-CN" sz="2400" b="1" i="0" u="none" strike="noStrike" kern="1200" cap="none" spc="0" normalizeH="0" baseline="0" noProof="0" dirty="0">
                <a:ln>
                  <a:noFill/>
                </a:ln>
                <a:solidFill>
                  <a:srgbClr val="0000CC"/>
                </a:solidFill>
                <a:effectLst/>
                <a:uLnTx/>
                <a:uFillTx/>
                <a:latin typeface="Arial" panose="020B0604020202020204" pitchFamily="34" charset="0"/>
                <a:ea typeface="宋体" panose="02010600030101010101" pitchFamily="2" charset="-122"/>
                <a:cs typeface="+mn-cs"/>
              </a:rPr>
              <a:t>AndroidManifest.xml</a:t>
            </a:r>
            <a:r>
              <a:rPr kumimoji="0" lang="zh-CN" altLang="en-US" sz="2400" b="1" i="0" u="none" strike="noStrike" kern="1200" cap="none" spc="0" normalizeH="0" baseline="0" noProof="0" dirty="0">
                <a:ln>
                  <a:noFill/>
                </a:ln>
                <a:solidFill>
                  <a:schemeClr val="tx2">
                    <a:lumMod val="50000"/>
                  </a:schemeClr>
                </a:solidFill>
                <a:effectLst/>
                <a:uLnTx/>
                <a:uFillTx/>
                <a:latin typeface="Arial" panose="020B0604020202020204" pitchFamily="34" charset="0"/>
                <a:ea typeface="宋体" panose="02010600030101010101" pitchFamily="2" charset="-122"/>
                <a:cs typeface="+mn-cs"/>
              </a:rPr>
              <a:t>清单文件内容，设置应用图标、标签，找到入口</a:t>
            </a:r>
            <a:r>
              <a:rPr kumimoji="0" lang="en-US" altLang="zh-CN" sz="2400" b="1" i="0" u="none" strike="noStrike" kern="1200" cap="none" spc="0" normalizeH="0" baseline="0" noProof="0" dirty="0">
                <a:ln>
                  <a:noFill/>
                </a:ln>
                <a:solidFill>
                  <a:schemeClr val="tx2">
                    <a:lumMod val="50000"/>
                  </a:schemeClr>
                </a:solidFill>
                <a:effectLst/>
                <a:uLnTx/>
                <a:uFillTx/>
                <a:latin typeface="Arial" panose="020B0604020202020204" pitchFamily="34" charset="0"/>
                <a:ea typeface="宋体" panose="02010600030101010101" pitchFamily="2" charset="-122"/>
                <a:cs typeface="+mn-cs"/>
              </a:rPr>
              <a:t>Activity</a:t>
            </a:r>
            <a:r>
              <a:rPr kumimoji="0" lang="zh-CN" altLang="en-US" sz="2400" b="1" i="0" u="none" strike="noStrike" kern="1200" cap="none" spc="0" normalizeH="0" baseline="0" noProof="0" dirty="0">
                <a:ln>
                  <a:noFill/>
                </a:ln>
                <a:solidFill>
                  <a:schemeClr val="tx2">
                    <a:lumMod val="50000"/>
                  </a:schemeClr>
                </a:solidFill>
                <a:effectLst/>
                <a:uLnTx/>
                <a:uFillTx/>
                <a:latin typeface="Arial" panose="020B0604020202020204" pitchFamily="34" charset="0"/>
                <a:ea typeface="宋体" panose="02010600030101010101" pitchFamily="2" charset="-122"/>
                <a:cs typeface="+mn-cs"/>
              </a:rPr>
              <a:t>等；</a:t>
            </a:r>
            <a:endParaRPr kumimoji="0" lang="en-US" altLang="zh-CN" sz="2400" b="1" i="0" u="none" strike="noStrike" kern="1200" cap="none" spc="0" normalizeH="0" baseline="0" noProof="0" dirty="0">
              <a:ln>
                <a:noFill/>
              </a:ln>
              <a:solidFill>
                <a:schemeClr val="tx2">
                  <a:lumMod val="50000"/>
                </a:schemeClr>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50000"/>
              </a:lnSpc>
              <a:spcBef>
                <a:spcPts val="600"/>
              </a:spcBef>
              <a:spcAft>
                <a:spcPts val="600"/>
              </a:spcAft>
              <a:buClrTx/>
              <a:buSzTx/>
              <a:buFontTx/>
              <a:buNone/>
              <a:defRPr/>
            </a:pPr>
            <a:r>
              <a:rPr kumimoji="0" lang="zh-CN" altLang="en-US" sz="2400" b="1" i="0" u="none" strike="noStrike" kern="1200" cap="none" spc="0" normalizeH="0" baseline="0" noProof="0" dirty="0">
                <a:ln>
                  <a:noFill/>
                </a:ln>
                <a:solidFill>
                  <a:schemeClr val="tx2">
                    <a:lumMod val="50000"/>
                  </a:schemeClr>
                </a:solidFill>
                <a:effectLst/>
                <a:uLnTx/>
                <a:uFillTx/>
                <a:latin typeface="Arial" panose="020B0604020202020204" pitchFamily="34" charset="0"/>
                <a:ea typeface="宋体" panose="02010600030101010101" pitchFamily="2" charset="-122"/>
                <a:cs typeface="+mn-cs"/>
              </a:rPr>
              <a:t>（</a:t>
            </a:r>
            <a:r>
              <a:rPr kumimoji="0" lang="en-US" altLang="zh-CN" sz="2400" b="1" i="0" u="none" strike="noStrike" kern="1200" cap="none" spc="0" normalizeH="0" baseline="0" noProof="0" dirty="0">
                <a:ln>
                  <a:noFill/>
                </a:ln>
                <a:solidFill>
                  <a:schemeClr val="tx2">
                    <a:lumMod val="50000"/>
                  </a:schemeClr>
                </a:solidFill>
                <a:effectLst/>
                <a:uLnTx/>
                <a:uFillTx/>
                <a:latin typeface="Arial" panose="020B0604020202020204" pitchFamily="34" charset="0"/>
                <a:ea typeface="宋体" panose="02010600030101010101" pitchFamily="2" charset="-122"/>
                <a:cs typeface="+mn-cs"/>
              </a:rPr>
              <a:t>3</a:t>
            </a:r>
            <a:r>
              <a:rPr kumimoji="0" lang="zh-CN" altLang="en-US" sz="2400" b="1" i="0" u="none" strike="noStrike" kern="1200" cap="none" spc="0" normalizeH="0" baseline="0" noProof="0" dirty="0">
                <a:ln>
                  <a:noFill/>
                </a:ln>
                <a:solidFill>
                  <a:schemeClr val="tx2">
                    <a:lumMod val="50000"/>
                  </a:schemeClr>
                </a:solidFill>
                <a:effectLst/>
                <a:uLnTx/>
                <a:uFillTx/>
                <a:latin typeface="Arial" panose="020B0604020202020204" pitchFamily="34" charset="0"/>
                <a:ea typeface="宋体" panose="02010600030101010101" pitchFamily="2" charset="-122"/>
                <a:cs typeface="+mn-cs"/>
              </a:rPr>
              <a:t>）根据反射机制，创建</a:t>
            </a:r>
            <a:r>
              <a:rPr kumimoji="0" lang="en-US" altLang="zh-CN" sz="2400" b="1" i="0" u="none" strike="noStrike" kern="1200" cap="none" spc="0" normalizeH="0" baseline="0" noProof="0" dirty="0">
                <a:ln>
                  <a:noFill/>
                </a:ln>
                <a:solidFill>
                  <a:schemeClr val="tx2">
                    <a:lumMod val="50000"/>
                  </a:schemeClr>
                </a:solidFill>
                <a:effectLst/>
                <a:uLnTx/>
                <a:uFillTx/>
                <a:latin typeface="Arial" panose="020B0604020202020204" pitchFamily="34" charset="0"/>
                <a:ea typeface="宋体" panose="02010600030101010101" pitchFamily="2" charset="-122"/>
                <a:cs typeface="+mn-cs"/>
              </a:rPr>
              <a:t>Activity</a:t>
            </a:r>
            <a:r>
              <a:rPr kumimoji="0" lang="zh-CN" altLang="en-US" sz="2400" b="1" i="0" u="none" strike="noStrike" kern="1200" cap="none" spc="0" normalizeH="0" baseline="0" noProof="0" dirty="0">
                <a:ln>
                  <a:noFill/>
                </a:ln>
                <a:solidFill>
                  <a:schemeClr val="tx2">
                    <a:lumMod val="50000"/>
                  </a:schemeClr>
                </a:solidFill>
                <a:effectLst/>
                <a:uLnTx/>
                <a:uFillTx/>
                <a:latin typeface="Arial" panose="020B0604020202020204" pitchFamily="34" charset="0"/>
                <a:ea typeface="宋体" panose="02010600030101010101" pitchFamily="2" charset="-122"/>
                <a:cs typeface="+mn-cs"/>
              </a:rPr>
              <a:t>对象，调用</a:t>
            </a:r>
            <a:r>
              <a:rPr kumimoji="0" lang="en-US" altLang="zh-CN" sz="2400" b="1" i="0" u="none" strike="noStrike" kern="1200" cap="none" spc="0" normalizeH="0" baseline="0" noProof="0" dirty="0" err="1">
                <a:ln>
                  <a:noFill/>
                </a:ln>
                <a:solidFill>
                  <a:srgbClr val="0000CC"/>
                </a:solidFill>
                <a:effectLst/>
                <a:uLnTx/>
                <a:uFillTx/>
                <a:latin typeface="Arial" panose="020B0604020202020204" pitchFamily="34" charset="0"/>
                <a:ea typeface="宋体" panose="02010600030101010101" pitchFamily="2" charset="-122"/>
                <a:cs typeface="+mn-cs"/>
              </a:rPr>
              <a:t>onCreate</a:t>
            </a:r>
            <a:r>
              <a:rPr kumimoji="0" lang="en-US" altLang="zh-CN" sz="2400" b="1" i="0" u="none" strike="noStrike" kern="1200" cap="none" spc="0" normalizeH="0" baseline="0" noProof="0" dirty="0">
                <a:ln>
                  <a:noFill/>
                </a:ln>
                <a:solidFill>
                  <a:srgbClr val="0000CC"/>
                </a:solidFill>
                <a:effectLst/>
                <a:uLnTx/>
                <a:uFillTx/>
                <a:latin typeface="Arial" panose="020B0604020202020204" pitchFamily="34" charset="0"/>
                <a:ea typeface="宋体" panose="02010600030101010101" pitchFamily="2" charset="-122"/>
                <a:cs typeface="+mn-cs"/>
              </a:rPr>
              <a:t>()</a:t>
            </a:r>
            <a:r>
              <a:rPr kumimoji="0" lang="zh-CN" altLang="en-US" sz="2400" b="1" i="0" u="none" strike="noStrike" kern="1200" cap="none" spc="0" normalizeH="0" baseline="0" noProof="0" dirty="0">
                <a:ln>
                  <a:noFill/>
                </a:ln>
                <a:solidFill>
                  <a:schemeClr val="tx2">
                    <a:lumMod val="50000"/>
                  </a:schemeClr>
                </a:solidFill>
                <a:effectLst/>
                <a:uLnTx/>
                <a:uFillTx/>
                <a:latin typeface="Arial" panose="020B0604020202020204" pitchFamily="34" charset="0"/>
                <a:ea typeface="宋体" panose="02010600030101010101" pitchFamily="2" charset="-122"/>
                <a:cs typeface="+mn-cs"/>
              </a:rPr>
              <a:t>方法；</a:t>
            </a:r>
            <a:endParaRPr kumimoji="0" lang="en-US" altLang="zh-CN" sz="2400" b="1" i="0" u="none" strike="noStrike" kern="1200" cap="none" spc="0" normalizeH="0" baseline="0" noProof="0" dirty="0">
              <a:ln>
                <a:noFill/>
              </a:ln>
              <a:solidFill>
                <a:schemeClr val="tx2">
                  <a:lumMod val="50000"/>
                </a:schemeClr>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50000"/>
              </a:lnSpc>
              <a:spcBef>
                <a:spcPts val="600"/>
              </a:spcBef>
              <a:spcAft>
                <a:spcPts val="600"/>
              </a:spcAft>
              <a:buClrTx/>
              <a:buSzTx/>
              <a:buFontTx/>
              <a:buNone/>
              <a:defRPr/>
            </a:pPr>
            <a:r>
              <a:rPr kumimoji="0" lang="zh-CN" altLang="en-US" sz="2400" b="1" i="0" u="none" strike="noStrike" kern="1200" cap="none" spc="0" normalizeH="0" baseline="0" noProof="0" dirty="0">
                <a:ln>
                  <a:noFill/>
                </a:ln>
                <a:solidFill>
                  <a:schemeClr val="tx2">
                    <a:lumMod val="50000"/>
                  </a:schemeClr>
                </a:solidFill>
                <a:effectLst/>
                <a:uLnTx/>
                <a:uFillTx/>
                <a:latin typeface="Arial" panose="020B0604020202020204" pitchFamily="34" charset="0"/>
                <a:ea typeface="宋体" panose="02010600030101010101" pitchFamily="2" charset="-122"/>
                <a:cs typeface="+mn-cs"/>
              </a:rPr>
              <a:t>（</a:t>
            </a:r>
            <a:r>
              <a:rPr kumimoji="0" lang="en-US" altLang="zh-CN" sz="2400" b="1" i="0" u="none" strike="noStrike" kern="1200" cap="none" spc="0" normalizeH="0" baseline="0" noProof="0" dirty="0">
                <a:ln>
                  <a:noFill/>
                </a:ln>
                <a:solidFill>
                  <a:schemeClr val="tx2">
                    <a:lumMod val="50000"/>
                  </a:schemeClr>
                </a:solidFill>
                <a:effectLst/>
                <a:uLnTx/>
                <a:uFillTx/>
                <a:latin typeface="Arial" panose="020B0604020202020204" pitchFamily="34" charset="0"/>
                <a:ea typeface="宋体" panose="02010600030101010101" pitchFamily="2" charset="-122"/>
                <a:cs typeface="+mn-cs"/>
              </a:rPr>
              <a:t>4</a:t>
            </a:r>
            <a:r>
              <a:rPr kumimoji="0" lang="zh-CN" altLang="en-US" sz="2400" b="1" i="0" u="none" strike="noStrike" kern="1200" cap="none" spc="0" normalizeH="0" baseline="0" noProof="0" dirty="0">
                <a:ln>
                  <a:noFill/>
                </a:ln>
                <a:solidFill>
                  <a:schemeClr val="tx2">
                    <a:lumMod val="50000"/>
                  </a:schemeClr>
                </a:solidFill>
                <a:effectLst/>
                <a:uLnTx/>
                <a:uFillTx/>
                <a:latin typeface="Arial" panose="020B0604020202020204" pitchFamily="34" charset="0"/>
                <a:ea typeface="宋体" panose="02010600030101010101" pitchFamily="2" charset="-122"/>
                <a:cs typeface="+mn-cs"/>
              </a:rPr>
              <a:t>）找到对应的</a:t>
            </a:r>
            <a:r>
              <a:rPr kumimoji="0" lang="zh-CN" altLang="en-US" sz="2400" b="1" i="0" u="none" strike="noStrike" kern="1200" cap="none" spc="0" normalizeH="0" baseline="0" noProof="0" dirty="0">
                <a:ln>
                  <a:noFill/>
                </a:ln>
                <a:solidFill>
                  <a:srgbClr val="0000CC"/>
                </a:solidFill>
                <a:effectLst/>
                <a:uLnTx/>
                <a:uFillTx/>
                <a:latin typeface="Arial" panose="020B0604020202020204" pitchFamily="34" charset="0"/>
                <a:ea typeface="宋体" panose="02010600030101010101" pitchFamily="2" charset="-122"/>
                <a:cs typeface="+mn-cs"/>
              </a:rPr>
              <a:t>布局文件</a:t>
            </a:r>
            <a:r>
              <a:rPr kumimoji="0" lang="zh-CN" altLang="en-US" sz="2400" b="1" i="0" u="none" strike="noStrike" kern="1200" cap="none" spc="0" normalizeH="0" baseline="0" noProof="0" dirty="0">
                <a:ln>
                  <a:noFill/>
                </a:ln>
                <a:solidFill>
                  <a:schemeClr val="tx2">
                    <a:lumMod val="50000"/>
                  </a:schemeClr>
                </a:solidFill>
                <a:effectLst/>
                <a:uLnTx/>
                <a:uFillTx/>
                <a:latin typeface="Arial" panose="020B0604020202020204" pitchFamily="34" charset="0"/>
                <a:ea typeface="宋体" panose="02010600030101010101" pitchFamily="2" charset="-122"/>
                <a:cs typeface="+mn-cs"/>
              </a:rPr>
              <a:t>，并在界面上显示相关控件信息</a:t>
            </a:r>
            <a:endParaRPr kumimoji="0" lang="en-US" altLang="zh-CN" sz="2400" b="1" i="0" u="none" strike="noStrike" kern="1200" cap="none" spc="0" normalizeH="0" baseline="0" noProof="0" dirty="0">
              <a:ln>
                <a:noFill/>
              </a:ln>
              <a:solidFill>
                <a:schemeClr val="tx2">
                  <a:lumMod val="50000"/>
                </a:schemeClr>
              </a:solidFill>
              <a:effectLst/>
              <a:uLnTx/>
              <a:uFillTx/>
              <a:latin typeface="Arial" panose="020B0604020202020204" pitchFamily="34" charset="0"/>
              <a:ea typeface="宋体" panose="02010600030101010101" pitchFamily="2" charset="-122"/>
              <a:cs typeface="+mn-cs"/>
            </a:endParaRPr>
          </a:p>
        </p:txBody>
      </p:sp>
      <p:sp>
        <p:nvSpPr>
          <p:cNvPr id="59400" name="Rectangle 4"/>
          <p:cNvSpPr txBox="1"/>
          <p:nvPr/>
        </p:nvSpPr>
        <p:spPr>
          <a:xfrm>
            <a:off x="101600" y="457200"/>
            <a:ext cx="6070600" cy="45720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algn="ctr" eaLnBrk="1" hangingPunct="1">
              <a:spcBef>
                <a:spcPct val="0"/>
              </a:spcBef>
              <a:buNone/>
            </a:pPr>
            <a:r>
              <a:rPr lang="en-US" altLang="zh-CN" b="1" dirty="0">
                <a:solidFill>
                  <a:srgbClr val="FFFFFF"/>
                </a:solidFill>
                <a:latin typeface="微软雅黑" panose="020B0503020204020204" pitchFamily="34" charset="-122"/>
                <a:ea typeface="微软雅黑" panose="020B0503020204020204" pitchFamily="34" charset="-122"/>
              </a:rPr>
              <a:t>1.3 Android</a:t>
            </a:r>
            <a:r>
              <a:rPr lang="zh-CN" altLang="en-US" b="1" dirty="0">
                <a:solidFill>
                  <a:srgbClr val="FFFFFF"/>
                </a:solidFill>
                <a:latin typeface="微软雅黑" panose="020B0503020204020204" pitchFamily="34" charset="-122"/>
                <a:ea typeface="微软雅黑" panose="020B0503020204020204" pitchFamily="34" charset="-122"/>
              </a:rPr>
              <a:t>项目运行过程分析</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p:nvPr/>
        </p:nvSpPr>
        <p:spPr>
          <a:xfrm>
            <a:off x="0" y="1171575"/>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60419" name="Rectangle 3"/>
          <p:cNvSpPr/>
          <p:nvPr/>
        </p:nvSpPr>
        <p:spPr>
          <a:xfrm>
            <a:off x="0" y="152400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60420" name="Rectangle 4"/>
          <p:cNvSpPr>
            <a:spLocks noGrp="1"/>
          </p:cNvSpPr>
          <p:nvPr>
            <p:ph type="title"/>
          </p:nvPr>
        </p:nvSpPr>
        <p:spPr>
          <a:xfrm>
            <a:off x="457200" y="228600"/>
            <a:ext cx="3733800" cy="868363"/>
          </a:xfrm>
          <a:ln/>
        </p:spPr>
        <p:txBody>
          <a:bodyPr vert="horz" wrap="square" lIns="91440" tIns="45720" rIns="91440" bIns="45720" anchor="ctr" anchorCtr="0"/>
          <a:lstStyle/>
          <a:p>
            <a:pPr eaLnBrk="1" hangingPunct="1"/>
            <a:r>
              <a:rPr lang="en-US" altLang="zh-CN" sz="3200" dirty="0">
                <a:latin typeface="微软雅黑" panose="020B0503020204020204" pitchFamily="34" charset="-122"/>
                <a:ea typeface="微软雅黑" panose="020B0503020204020204" pitchFamily="34" charset="-122"/>
              </a:rPr>
              <a:t>build.gradle</a:t>
            </a:r>
            <a:r>
              <a:rPr lang="zh-CN" altLang="en-US" sz="3200" dirty="0">
                <a:latin typeface="微软雅黑" panose="020B0503020204020204" pitchFamily="34" charset="-122"/>
                <a:ea typeface="微软雅黑" panose="020B0503020204020204" pitchFamily="34" charset="-122"/>
              </a:rPr>
              <a:t>文件</a:t>
            </a:r>
          </a:p>
        </p:txBody>
      </p:sp>
      <p:sp>
        <p:nvSpPr>
          <p:cNvPr id="60421" name="Rectangle 7"/>
          <p:cNvSpPr/>
          <p:nvPr/>
        </p:nvSpPr>
        <p:spPr>
          <a:xfrm>
            <a:off x="0" y="1171575"/>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60422" name="Rectangle 8"/>
          <p:cNvSpPr/>
          <p:nvPr/>
        </p:nvSpPr>
        <p:spPr>
          <a:xfrm>
            <a:off x="0" y="152400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graphicFrame>
        <p:nvGraphicFramePr>
          <p:cNvPr id="2" name="表格 1"/>
          <p:cNvGraphicFramePr>
            <a:graphicFrameLocks noGrp="1"/>
          </p:cNvGraphicFramePr>
          <p:nvPr/>
        </p:nvGraphicFramePr>
        <p:xfrm>
          <a:off x="685800" y="1371600"/>
          <a:ext cx="7467600" cy="4525963"/>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48006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411451">
                <a:tc>
                  <a:txBody>
                    <a:bodyPr/>
                    <a:lstStyle/>
                    <a:p>
                      <a:pPr>
                        <a:lnSpc>
                          <a:spcPct val="150000"/>
                        </a:lnSpc>
                        <a:spcAft>
                          <a:spcPts val="0"/>
                        </a:spcAft>
                      </a:pPr>
                      <a:r>
                        <a:rPr lang="en-US" sz="1800" b="1" kern="100" dirty="0">
                          <a:effectLst/>
                          <a:latin typeface="Times New Roman" panose="02020603050405020304" pitchFamily="18" charset="0"/>
                          <a:cs typeface="Times New Roman" panose="02020603050405020304" pitchFamily="18" charset="0"/>
                        </a:rPr>
                        <a:t>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noFill/>
                  </a:tcPr>
                </a:tc>
                <a:tc>
                  <a:txBody>
                    <a:bodyPr/>
                    <a:lstStyle/>
                    <a:p>
                      <a:pPr>
                        <a:lnSpc>
                          <a:spcPct val="150000"/>
                        </a:lnSpc>
                        <a:spcAft>
                          <a:spcPts val="0"/>
                        </a:spcAft>
                      </a:pPr>
                      <a:r>
                        <a:rPr lang="en-US" sz="1800" b="1" kern="100" dirty="0">
                          <a:effectLst/>
                          <a:latin typeface="Times New Roman" panose="02020603050405020304" pitchFamily="18" charset="0"/>
                          <a:cs typeface="Times New Roman" panose="02020603050405020304" pitchFamily="18" charset="0"/>
                        </a:rPr>
                        <a:t>android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a:txBody>
                    <a:bodyPr/>
                    <a:lstStyle/>
                    <a:p>
                      <a:pP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 </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extLst>
                  <a:ext uri="{0D108BD9-81ED-4DB2-BD59-A6C34878D82A}">
                    <a16:rowId xmlns:a16="http://schemas.microsoft.com/office/drawing/2014/main" val="10000"/>
                  </a:ext>
                </a:extLst>
              </a:tr>
              <a:tr h="411451">
                <a:tc>
                  <a:txBody>
                    <a:bodyPr/>
                    <a:lstStyle/>
                    <a:p>
                      <a:pP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2</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noFill/>
                  </a:tcPr>
                </a:tc>
                <a:tc>
                  <a:txBody>
                    <a:bodyPr/>
                    <a:lstStyle/>
                    <a:p>
                      <a:pPr>
                        <a:lnSpc>
                          <a:spcPct val="150000"/>
                        </a:lnSpc>
                        <a:spcAft>
                          <a:spcPts val="0"/>
                        </a:spcAft>
                      </a:pPr>
                      <a:r>
                        <a:rPr lang="en-US" sz="1800" b="1" kern="100" dirty="0">
                          <a:effectLst/>
                          <a:latin typeface="Times New Roman" panose="02020603050405020304" pitchFamily="18" charset="0"/>
                          <a:cs typeface="Times New Roman" panose="02020603050405020304" pitchFamily="18" charset="0"/>
                        </a:rPr>
                        <a:t>    </a:t>
                      </a:r>
                      <a:r>
                        <a:rPr lang="en-US" sz="1800" b="1" kern="100" dirty="0" err="1">
                          <a:effectLst/>
                          <a:latin typeface="Times New Roman" panose="02020603050405020304" pitchFamily="18" charset="0"/>
                          <a:cs typeface="Times New Roman" panose="02020603050405020304" pitchFamily="18" charset="0"/>
                        </a:rPr>
                        <a:t>compileSdkVersion</a:t>
                      </a:r>
                      <a:r>
                        <a:rPr lang="en-US" sz="1800" b="1" kern="100" dirty="0">
                          <a:effectLst/>
                          <a:latin typeface="Times New Roman" panose="02020603050405020304" pitchFamily="18" charset="0"/>
                          <a:cs typeface="Times New Roman" panose="02020603050405020304" pitchFamily="18" charset="0"/>
                        </a:rPr>
                        <a:t> 29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a:txBody>
                    <a:bodyPr/>
                    <a:lstStyle/>
                    <a:p>
                      <a:pPr>
                        <a:lnSpc>
                          <a:spcPct val="150000"/>
                        </a:lnSpc>
                        <a:spcAft>
                          <a:spcPts val="0"/>
                        </a:spcAft>
                      </a:pPr>
                      <a:r>
                        <a:rPr lang="zh-CN" sz="1800" b="1" kern="100" dirty="0">
                          <a:effectLst/>
                          <a:latin typeface="Times New Roman" panose="02020603050405020304" pitchFamily="18" charset="0"/>
                          <a:cs typeface="Times New Roman" panose="02020603050405020304" pitchFamily="18" charset="0"/>
                        </a:rPr>
                        <a:t>→编译的</a:t>
                      </a:r>
                      <a:r>
                        <a:rPr lang="en-US" sz="1800" b="1" kern="100" dirty="0">
                          <a:effectLst/>
                          <a:latin typeface="Times New Roman" panose="02020603050405020304" pitchFamily="18" charset="0"/>
                          <a:cs typeface="Times New Roman" panose="02020603050405020304" pitchFamily="18" charset="0"/>
                        </a:rPr>
                        <a:t>SDK</a:t>
                      </a:r>
                      <a:r>
                        <a:rPr lang="zh-CN" sz="1800" b="1" kern="100" dirty="0">
                          <a:effectLst/>
                          <a:latin typeface="Times New Roman" panose="02020603050405020304" pitchFamily="18" charset="0"/>
                          <a:cs typeface="Times New Roman" panose="02020603050405020304" pitchFamily="18" charset="0"/>
                        </a:rPr>
                        <a:t>版本</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extLst>
                  <a:ext uri="{0D108BD9-81ED-4DB2-BD59-A6C34878D82A}">
                    <a16:rowId xmlns:a16="http://schemas.microsoft.com/office/drawing/2014/main" val="10001"/>
                  </a:ext>
                </a:extLst>
              </a:tr>
              <a:tr h="411451">
                <a:tc>
                  <a:txBody>
                    <a:bodyPr/>
                    <a:lstStyle/>
                    <a:p>
                      <a:pP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3</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noFill/>
                  </a:tcPr>
                </a:tc>
                <a:tc>
                  <a:txBody>
                    <a:bodyPr/>
                    <a:lstStyle/>
                    <a:p>
                      <a:pPr>
                        <a:lnSpc>
                          <a:spcPct val="150000"/>
                        </a:lnSpc>
                        <a:spcAft>
                          <a:spcPts val="0"/>
                        </a:spcAft>
                      </a:pPr>
                      <a:r>
                        <a:rPr lang="en-US" sz="1800" b="1" kern="100" dirty="0">
                          <a:effectLst/>
                          <a:latin typeface="Times New Roman" panose="02020603050405020304" pitchFamily="18" charset="0"/>
                          <a:cs typeface="Times New Roman" panose="02020603050405020304" pitchFamily="18" charset="0"/>
                        </a:rPr>
                        <a:t>    </a:t>
                      </a:r>
                      <a:r>
                        <a:rPr lang="en-US" sz="1800" b="1" kern="100" dirty="0" err="1">
                          <a:effectLst/>
                          <a:latin typeface="Times New Roman" panose="02020603050405020304" pitchFamily="18" charset="0"/>
                          <a:cs typeface="Times New Roman" panose="02020603050405020304" pitchFamily="18" charset="0"/>
                        </a:rPr>
                        <a:t>buildToolsVersion</a:t>
                      </a:r>
                      <a:r>
                        <a:rPr lang="en-US" sz="1800" b="1" kern="100" dirty="0">
                          <a:effectLst/>
                          <a:latin typeface="Times New Roman" panose="02020603050405020304" pitchFamily="18" charset="0"/>
                          <a:cs typeface="Times New Roman" panose="02020603050405020304" pitchFamily="18" charset="0"/>
                        </a:rPr>
                        <a:t> "29.0.3"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a:txBody>
                    <a:bodyPr/>
                    <a:lstStyle/>
                    <a:p>
                      <a:pPr>
                        <a:lnSpc>
                          <a:spcPct val="150000"/>
                        </a:lnSpc>
                        <a:spcAft>
                          <a:spcPts val="0"/>
                        </a:spcAft>
                      </a:pPr>
                      <a:r>
                        <a:rPr lang="zh-CN" sz="1800" b="1" kern="100">
                          <a:effectLst/>
                          <a:latin typeface="Times New Roman" panose="02020603050405020304" pitchFamily="18" charset="0"/>
                          <a:cs typeface="Times New Roman" panose="02020603050405020304" pitchFamily="18" charset="0"/>
                        </a:rPr>
                        <a:t>→编译工具的版本</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extLst>
                  <a:ext uri="{0D108BD9-81ED-4DB2-BD59-A6C34878D82A}">
                    <a16:rowId xmlns:a16="http://schemas.microsoft.com/office/drawing/2014/main" val="10002"/>
                  </a:ext>
                </a:extLst>
              </a:tr>
              <a:tr h="411451">
                <a:tc>
                  <a:txBody>
                    <a:bodyPr/>
                    <a:lstStyle/>
                    <a:p>
                      <a:pP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4</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noFill/>
                  </a:tcPr>
                </a:tc>
                <a:tc>
                  <a:txBody>
                    <a:bodyPr/>
                    <a:lstStyle/>
                    <a:p>
                      <a:pPr>
                        <a:lnSpc>
                          <a:spcPct val="150000"/>
                        </a:lnSpc>
                        <a:spcAft>
                          <a:spcPts val="0"/>
                        </a:spcAft>
                      </a:pPr>
                      <a:r>
                        <a:rPr lang="en-US" sz="1800" b="1" kern="100" dirty="0">
                          <a:effectLst/>
                          <a:latin typeface="Times New Roman" panose="02020603050405020304" pitchFamily="18" charset="0"/>
                          <a:cs typeface="Times New Roman" panose="02020603050405020304" pitchFamily="18" charset="0"/>
                        </a:rPr>
                        <a:t>    </a:t>
                      </a:r>
                      <a:r>
                        <a:rPr lang="en-US" sz="1800" b="1" kern="100" dirty="0" err="1">
                          <a:effectLst/>
                          <a:latin typeface="Times New Roman" panose="02020603050405020304" pitchFamily="18" charset="0"/>
                          <a:cs typeface="Times New Roman" panose="02020603050405020304" pitchFamily="18" charset="0"/>
                        </a:rPr>
                        <a:t>defaultConfig</a:t>
                      </a:r>
                      <a:r>
                        <a:rPr lang="en-US" sz="1800" b="1" kern="100" dirty="0">
                          <a:effectLst/>
                          <a:latin typeface="Times New Roman" panose="02020603050405020304" pitchFamily="18" charset="0"/>
                          <a:cs typeface="Times New Roman" panose="02020603050405020304" pitchFamily="18" charset="0"/>
                        </a:rPr>
                        <a:t>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a:txBody>
                    <a:bodyPr/>
                    <a:lstStyle/>
                    <a:p>
                      <a:pPr>
                        <a:lnSpc>
                          <a:spcPct val="150000"/>
                        </a:lnSpc>
                        <a:spcAft>
                          <a:spcPts val="0"/>
                        </a:spcAft>
                      </a:pPr>
                      <a:r>
                        <a:rPr lang="zh-CN" sz="1800" b="1" kern="100" dirty="0">
                          <a:effectLst/>
                          <a:latin typeface="Times New Roman" panose="02020603050405020304" pitchFamily="18" charset="0"/>
                          <a:cs typeface="Times New Roman" panose="02020603050405020304" pitchFamily="18" charset="0"/>
                        </a:rPr>
                        <a:t>→默认设置</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extLst>
                  <a:ext uri="{0D108BD9-81ED-4DB2-BD59-A6C34878D82A}">
                    <a16:rowId xmlns:a16="http://schemas.microsoft.com/office/drawing/2014/main" val="10003"/>
                  </a:ext>
                </a:extLst>
              </a:tr>
              <a:tr h="411451">
                <a:tc>
                  <a:txBody>
                    <a:bodyPr/>
                    <a:lstStyle/>
                    <a:p>
                      <a:pP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5</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noFill/>
                  </a:tcPr>
                </a:tc>
                <a:tc>
                  <a:txBody>
                    <a:bodyPr/>
                    <a:lstStyle/>
                    <a:p>
                      <a:pPr>
                        <a:lnSpc>
                          <a:spcPct val="150000"/>
                        </a:lnSpc>
                        <a:spcAft>
                          <a:spcPts val="0"/>
                        </a:spcAft>
                      </a:pPr>
                      <a:r>
                        <a:rPr lang="en-US" sz="1800" b="1" kern="100" dirty="0">
                          <a:effectLst/>
                          <a:latin typeface="Times New Roman" panose="02020603050405020304" pitchFamily="18" charset="0"/>
                          <a:cs typeface="Times New Roman" panose="02020603050405020304" pitchFamily="18" charset="0"/>
                        </a:rPr>
                        <a:t>        </a:t>
                      </a:r>
                      <a:r>
                        <a:rPr lang="en-US" sz="1800" b="1" kern="100" dirty="0" err="1">
                          <a:effectLst/>
                          <a:latin typeface="Times New Roman" panose="02020603050405020304" pitchFamily="18" charset="0"/>
                          <a:cs typeface="Times New Roman" panose="02020603050405020304" pitchFamily="18" charset="0"/>
                        </a:rPr>
                        <a:t>applicationId</a:t>
                      </a:r>
                      <a:r>
                        <a:rPr lang="en-US" sz="1800" b="1" kern="100" dirty="0">
                          <a:effectLst/>
                          <a:latin typeface="Times New Roman" panose="02020603050405020304" pitchFamily="18" charset="0"/>
                          <a:cs typeface="Times New Roman" panose="02020603050405020304" pitchFamily="18" charset="0"/>
                        </a:rPr>
                        <a:t> "</a:t>
                      </a:r>
                      <a:r>
                        <a:rPr lang="en-US" sz="1800" b="1" kern="100" dirty="0" err="1">
                          <a:effectLst/>
                          <a:latin typeface="Times New Roman" panose="02020603050405020304" pitchFamily="18" charset="0"/>
                          <a:cs typeface="Times New Roman" panose="02020603050405020304" pitchFamily="18" charset="0"/>
                        </a:rPr>
                        <a:t>iet.jxufe.cn.helloworld</a:t>
                      </a:r>
                      <a:r>
                        <a:rPr lang="en-US" sz="1800" b="1" kern="100" dirty="0">
                          <a:effectLst/>
                          <a:latin typeface="Times New Roman" panose="02020603050405020304" pitchFamily="18" charset="0"/>
                          <a:cs typeface="Times New Roman" panose="02020603050405020304" pitchFamily="18" charset="0"/>
                        </a:rPr>
                        <a:t>"</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a:txBody>
                    <a:bodyPr/>
                    <a:lstStyle/>
                    <a:p>
                      <a:pPr>
                        <a:lnSpc>
                          <a:spcPct val="150000"/>
                        </a:lnSpc>
                        <a:spcAft>
                          <a:spcPts val="0"/>
                        </a:spcAft>
                      </a:pPr>
                      <a:r>
                        <a:rPr lang="zh-CN" sz="1800" b="1" kern="100" dirty="0">
                          <a:effectLst/>
                          <a:latin typeface="Times New Roman" panose="02020603050405020304" pitchFamily="18" charset="0"/>
                          <a:cs typeface="Times New Roman" panose="02020603050405020304" pitchFamily="18" charset="0"/>
                        </a:rPr>
                        <a:t>→应用</a:t>
                      </a:r>
                      <a:r>
                        <a:rPr lang="en-US" sz="1800" b="1" kern="100" dirty="0">
                          <a:effectLst/>
                          <a:latin typeface="Times New Roman" panose="02020603050405020304" pitchFamily="18" charset="0"/>
                          <a:cs typeface="Times New Roman" panose="02020603050405020304" pitchFamily="18" charset="0"/>
                        </a:rPr>
                        <a:t>id</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extLst>
                  <a:ext uri="{0D108BD9-81ED-4DB2-BD59-A6C34878D82A}">
                    <a16:rowId xmlns:a16="http://schemas.microsoft.com/office/drawing/2014/main" val="10004"/>
                  </a:ext>
                </a:extLst>
              </a:tr>
              <a:tr h="411451">
                <a:tc>
                  <a:txBody>
                    <a:bodyPr/>
                    <a:lstStyle/>
                    <a:p>
                      <a:pP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6</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noFill/>
                  </a:tcPr>
                </a:tc>
                <a:tc>
                  <a:txBody>
                    <a:bodyPr/>
                    <a:lstStyle/>
                    <a:p>
                      <a:pPr>
                        <a:lnSpc>
                          <a:spcPct val="150000"/>
                        </a:lnSpc>
                        <a:spcAft>
                          <a:spcPts val="0"/>
                        </a:spcAft>
                      </a:pPr>
                      <a:r>
                        <a:rPr lang="en-US" sz="1800" b="1" kern="100" dirty="0">
                          <a:effectLst/>
                          <a:latin typeface="Times New Roman" panose="02020603050405020304" pitchFamily="18" charset="0"/>
                          <a:cs typeface="Times New Roman" panose="02020603050405020304" pitchFamily="18" charset="0"/>
                        </a:rPr>
                        <a:t>        </a:t>
                      </a:r>
                      <a:r>
                        <a:rPr lang="en-US" sz="1800" b="1" kern="100" dirty="0" err="1">
                          <a:effectLst/>
                          <a:latin typeface="Times New Roman" panose="02020603050405020304" pitchFamily="18" charset="0"/>
                          <a:cs typeface="Times New Roman" panose="02020603050405020304" pitchFamily="18" charset="0"/>
                        </a:rPr>
                        <a:t>minSdkVersion</a:t>
                      </a:r>
                      <a:r>
                        <a:rPr lang="en-US" sz="1800" b="1" kern="100" dirty="0">
                          <a:effectLst/>
                          <a:latin typeface="Times New Roman" panose="02020603050405020304" pitchFamily="18" charset="0"/>
                          <a:cs typeface="Times New Roman" panose="02020603050405020304" pitchFamily="18" charset="0"/>
                        </a:rPr>
                        <a:t> 16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a:txBody>
                    <a:bodyPr/>
                    <a:lstStyle/>
                    <a:p>
                      <a:pPr>
                        <a:lnSpc>
                          <a:spcPct val="150000"/>
                        </a:lnSpc>
                        <a:spcAft>
                          <a:spcPts val="0"/>
                        </a:spcAft>
                      </a:pPr>
                      <a:r>
                        <a:rPr lang="zh-CN" sz="1800" b="1" kern="100" dirty="0">
                          <a:effectLst/>
                          <a:latin typeface="Times New Roman" panose="02020603050405020304" pitchFamily="18" charset="0"/>
                          <a:cs typeface="Times New Roman" panose="02020603050405020304" pitchFamily="18" charset="0"/>
                        </a:rPr>
                        <a:t>→最低版本要求</a:t>
                      </a:r>
                      <a:r>
                        <a:rPr lang="en-US" sz="1800" b="1" kern="100" dirty="0">
                          <a:effectLst/>
                          <a:latin typeface="Times New Roman" panose="02020603050405020304" pitchFamily="18" charset="0"/>
                          <a:cs typeface="Times New Roman" panose="02020603050405020304" pitchFamily="18" charset="0"/>
                        </a:rPr>
                        <a:t>16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extLst>
                  <a:ext uri="{0D108BD9-81ED-4DB2-BD59-A6C34878D82A}">
                    <a16:rowId xmlns:a16="http://schemas.microsoft.com/office/drawing/2014/main" val="10005"/>
                  </a:ext>
                </a:extLst>
              </a:tr>
              <a:tr h="411451">
                <a:tc>
                  <a:txBody>
                    <a:bodyPr/>
                    <a:lstStyle/>
                    <a:p>
                      <a:pP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7</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noFill/>
                  </a:tcPr>
                </a:tc>
                <a:tc>
                  <a:txBody>
                    <a:bodyPr/>
                    <a:lstStyle/>
                    <a:p>
                      <a:pPr>
                        <a:lnSpc>
                          <a:spcPct val="150000"/>
                        </a:lnSpc>
                        <a:spcAft>
                          <a:spcPts val="0"/>
                        </a:spcAft>
                      </a:pPr>
                      <a:r>
                        <a:rPr lang="en-US" sz="1800" b="1" kern="100" dirty="0">
                          <a:effectLst/>
                          <a:latin typeface="Times New Roman" panose="02020603050405020304" pitchFamily="18" charset="0"/>
                          <a:cs typeface="Times New Roman" panose="02020603050405020304" pitchFamily="18" charset="0"/>
                        </a:rPr>
                        <a:t>        </a:t>
                      </a:r>
                      <a:r>
                        <a:rPr lang="en-US" sz="1800" b="1" kern="100" dirty="0" err="1">
                          <a:effectLst/>
                          <a:latin typeface="Times New Roman" panose="02020603050405020304" pitchFamily="18" charset="0"/>
                          <a:cs typeface="Times New Roman" panose="02020603050405020304" pitchFamily="18" charset="0"/>
                        </a:rPr>
                        <a:t>targetSdkVersion</a:t>
                      </a:r>
                      <a:r>
                        <a:rPr lang="en-US" sz="1800" b="1" kern="100" dirty="0">
                          <a:effectLst/>
                          <a:latin typeface="Times New Roman" panose="02020603050405020304" pitchFamily="18" charset="0"/>
                          <a:cs typeface="Times New Roman" panose="02020603050405020304" pitchFamily="18" charset="0"/>
                        </a:rPr>
                        <a:t> 29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a:txBody>
                    <a:bodyPr/>
                    <a:lstStyle/>
                    <a:p>
                      <a:pPr>
                        <a:lnSpc>
                          <a:spcPct val="150000"/>
                        </a:lnSpc>
                        <a:spcAft>
                          <a:spcPts val="0"/>
                        </a:spcAft>
                      </a:pPr>
                      <a:r>
                        <a:rPr lang="zh-CN" sz="1800" b="1" kern="100" dirty="0">
                          <a:effectLst/>
                          <a:latin typeface="Times New Roman" panose="02020603050405020304" pitchFamily="18" charset="0"/>
                          <a:cs typeface="Times New Roman" panose="02020603050405020304" pitchFamily="18" charset="0"/>
                        </a:rPr>
                        <a:t>→目标版本号</a:t>
                      </a:r>
                      <a:r>
                        <a:rPr lang="en-US" sz="1800" b="1" kern="100" dirty="0">
                          <a:effectLst/>
                          <a:latin typeface="Times New Roman" panose="02020603050405020304" pitchFamily="18" charset="0"/>
                          <a:cs typeface="Times New Roman" panose="02020603050405020304" pitchFamily="18" charset="0"/>
                        </a:rPr>
                        <a:t>29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extLst>
                  <a:ext uri="{0D108BD9-81ED-4DB2-BD59-A6C34878D82A}">
                    <a16:rowId xmlns:a16="http://schemas.microsoft.com/office/drawing/2014/main" val="10006"/>
                  </a:ext>
                </a:extLst>
              </a:tr>
              <a:tr h="411451">
                <a:tc>
                  <a:txBody>
                    <a:bodyPr/>
                    <a:lstStyle/>
                    <a:p>
                      <a:pP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8</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noFill/>
                  </a:tcPr>
                </a:tc>
                <a:tc>
                  <a:txBody>
                    <a:bodyPr/>
                    <a:lstStyle/>
                    <a:p>
                      <a:pP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        versionCode 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a:txBody>
                    <a:bodyPr/>
                    <a:lstStyle/>
                    <a:p>
                      <a:pPr>
                        <a:lnSpc>
                          <a:spcPct val="150000"/>
                        </a:lnSpc>
                        <a:spcAft>
                          <a:spcPts val="0"/>
                        </a:spcAft>
                      </a:pPr>
                      <a:r>
                        <a:rPr lang="zh-CN" sz="1800" b="1" kern="100" dirty="0">
                          <a:effectLst/>
                          <a:latin typeface="Times New Roman" panose="02020603050405020304" pitchFamily="18" charset="0"/>
                          <a:cs typeface="Times New Roman" panose="02020603050405020304" pitchFamily="18" charset="0"/>
                        </a:rPr>
                        <a:t>→应用版本号</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extLst>
                  <a:ext uri="{0D108BD9-81ED-4DB2-BD59-A6C34878D82A}">
                    <a16:rowId xmlns:a16="http://schemas.microsoft.com/office/drawing/2014/main" val="10007"/>
                  </a:ext>
                </a:extLst>
              </a:tr>
              <a:tr h="411451">
                <a:tc>
                  <a:txBody>
                    <a:bodyPr/>
                    <a:lstStyle/>
                    <a:p>
                      <a:pP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9</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noFill/>
                  </a:tcPr>
                </a:tc>
                <a:tc>
                  <a:txBody>
                    <a:bodyPr/>
                    <a:lstStyle/>
                    <a:p>
                      <a:pP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        versionName "1.0"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a:txBody>
                    <a:bodyPr/>
                    <a:lstStyle/>
                    <a:p>
                      <a:pPr>
                        <a:lnSpc>
                          <a:spcPct val="150000"/>
                        </a:lnSpc>
                        <a:spcAft>
                          <a:spcPts val="0"/>
                        </a:spcAft>
                      </a:pPr>
                      <a:r>
                        <a:rPr lang="zh-CN" sz="1800" b="1" kern="100" dirty="0">
                          <a:effectLst/>
                          <a:latin typeface="Times New Roman" panose="02020603050405020304" pitchFamily="18" charset="0"/>
                          <a:cs typeface="Times New Roman" panose="02020603050405020304" pitchFamily="18" charset="0"/>
                        </a:rPr>
                        <a:t>→应用版本名</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extLst>
                  <a:ext uri="{0D108BD9-81ED-4DB2-BD59-A6C34878D82A}">
                    <a16:rowId xmlns:a16="http://schemas.microsoft.com/office/drawing/2014/main" val="10008"/>
                  </a:ext>
                </a:extLst>
              </a:tr>
              <a:tr h="411451">
                <a:tc>
                  <a:txBody>
                    <a:bodyPr/>
                    <a:lstStyle/>
                    <a:p>
                      <a:pP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10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noFill/>
                  </a:tcPr>
                </a:tc>
                <a:tc>
                  <a:txBody>
                    <a:bodyPr/>
                    <a:lstStyle/>
                    <a:p>
                      <a:pP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    }</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a:txBody>
                    <a:bodyPr/>
                    <a:lstStyle/>
                    <a:p>
                      <a:pPr>
                        <a:lnSpc>
                          <a:spcPct val="150000"/>
                        </a:lnSpc>
                        <a:spcAft>
                          <a:spcPts val="0"/>
                        </a:spcAft>
                      </a:pPr>
                      <a:r>
                        <a:rPr lang="en-US" sz="1800" b="1" kern="100" dirty="0">
                          <a:effectLst/>
                          <a:latin typeface="Times New Roman" panose="02020603050405020304" pitchFamily="18" charset="0"/>
                          <a:cs typeface="Times New Roman" panose="02020603050405020304" pitchFamily="18" charset="0"/>
                        </a:rPr>
                        <a:t>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extLst>
                  <a:ext uri="{0D108BD9-81ED-4DB2-BD59-A6C34878D82A}">
                    <a16:rowId xmlns:a16="http://schemas.microsoft.com/office/drawing/2014/main" val="10009"/>
                  </a:ext>
                </a:extLst>
              </a:tr>
              <a:tr h="411451">
                <a:tc>
                  <a:txBody>
                    <a:bodyPr/>
                    <a:lstStyle/>
                    <a:p>
                      <a:pP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11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noFill/>
                  </a:tcPr>
                </a:tc>
                <a:tc>
                  <a:txBody>
                    <a:bodyPr/>
                    <a:lstStyle/>
                    <a:p>
                      <a:pPr>
                        <a:lnSpc>
                          <a:spcPct val="150000"/>
                        </a:lnSpc>
                        <a:spcAft>
                          <a:spcPts val="0"/>
                        </a:spcAft>
                      </a:pPr>
                      <a:r>
                        <a:rPr lang="en-US" sz="1800" b="1" kern="100" dirty="0">
                          <a:effectLst/>
                          <a:latin typeface="Times New Roman" panose="02020603050405020304" pitchFamily="18" charset="0"/>
                          <a:cs typeface="Times New Roman" panose="02020603050405020304" pitchFamily="18" charset="0"/>
                        </a:rPr>
                        <a:t>}</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a:txBody>
                    <a:bodyPr/>
                    <a:lstStyle/>
                    <a:p>
                      <a:pPr>
                        <a:lnSpc>
                          <a:spcPct val="150000"/>
                        </a:lnSpc>
                        <a:spcAft>
                          <a:spcPts val="0"/>
                        </a:spcAft>
                      </a:pPr>
                      <a:r>
                        <a:rPr lang="en-US" sz="1800" b="1" kern="100" dirty="0">
                          <a:effectLst/>
                          <a:latin typeface="Times New Roman" panose="02020603050405020304" pitchFamily="18" charset="0"/>
                          <a:cs typeface="Times New Roman" panose="02020603050405020304" pitchFamily="18" charset="0"/>
                        </a:rPr>
                        <a:t>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p:nvPr/>
        </p:nvSpPr>
        <p:spPr>
          <a:xfrm>
            <a:off x="381000" y="411163"/>
            <a:ext cx="5334000" cy="579437"/>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spcBef>
                <a:spcPct val="0"/>
              </a:spcBef>
              <a:buNone/>
            </a:pPr>
            <a:r>
              <a:rPr lang="zh-CN" altLang="en-US" b="1" dirty="0">
                <a:solidFill>
                  <a:srgbClr val="FFFFFF"/>
                </a:solidFill>
                <a:latin typeface="微软雅黑" panose="020B0503020204020204" pitchFamily="34" charset="-122"/>
                <a:ea typeface="微软雅黑" panose="020B0503020204020204" pitchFamily="34" charset="-122"/>
              </a:rPr>
              <a:t>清单文件</a:t>
            </a:r>
            <a:r>
              <a:rPr lang="en-US" altLang="zh-CN" b="1" dirty="0">
                <a:solidFill>
                  <a:srgbClr val="FFFFFF"/>
                </a:solidFill>
                <a:latin typeface="微软雅黑" panose="020B0503020204020204" pitchFamily="34" charset="-122"/>
                <a:ea typeface="微软雅黑" panose="020B0503020204020204" pitchFamily="34" charset="-122"/>
              </a:rPr>
              <a:t>Manifest.xml</a:t>
            </a:r>
            <a:endParaRPr lang="en-US" altLang="zh-CN" sz="2400" dirty="0">
              <a:solidFill>
                <a:srgbClr val="FFFFFF"/>
              </a:solidFill>
            </a:endParaRPr>
          </a:p>
        </p:txBody>
      </p:sp>
      <p:sp>
        <p:nvSpPr>
          <p:cNvPr id="61443" name="Rectangle 3"/>
          <p:cNvSpPr/>
          <p:nvPr/>
        </p:nvSpPr>
        <p:spPr>
          <a:xfrm>
            <a:off x="533400" y="1905000"/>
            <a:ext cx="8458200" cy="3816350"/>
          </a:xfrm>
          <a:prstGeom prst="rect">
            <a:avLst/>
          </a:prstGeom>
          <a:noFill/>
          <a:ln w="9525">
            <a:noFill/>
          </a:ln>
        </p:spPr>
        <p:txBody>
          <a:bodyPr lIns="120612" tIns="44436" rIns="0" bIns="44436"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spcBef>
                <a:spcPct val="80000"/>
              </a:spcBef>
              <a:buNone/>
            </a:pPr>
            <a:r>
              <a:rPr lang="zh-CN" altLang="en-US" sz="2800" b="1" dirty="0">
                <a:solidFill>
                  <a:schemeClr val="tx2"/>
                </a:solidFill>
                <a:ea typeface="微软雅黑" panose="020B0503020204020204" pitchFamily="34" charset="-122"/>
              </a:rPr>
              <a:t>清单文件主要包含的信息包括</a:t>
            </a:r>
            <a:r>
              <a:rPr lang="zh-CN" altLang="en-US" sz="2400" b="1" dirty="0">
                <a:solidFill>
                  <a:schemeClr val="tx2"/>
                </a:solidFill>
              </a:rPr>
              <a:t>：</a:t>
            </a:r>
          </a:p>
          <a:p>
            <a:pPr marL="457200" lvl="1" indent="0" eaLnBrk="1" hangingPunct="1">
              <a:lnSpc>
                <a:spcPct val="150000"/>
              </a:lnSpc>
              <a:spcBef>
                <a:spcPct val="80000"/>
              </a:spcBef>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应用程序</a:t>
            </a:r>
            <a:r>
              <a:rPr lang="zh-CN" altLang="en-US" sz="2400" b="1" dirty="0">
                <a:solidFill>
                  <a:srgbClr val="0000CC"/>
                </a:solidFill>
                <a:latin typeface="微软雅黑" panose="020B0503020204020204" pitchFamily="34" charset="-122"/>
                <a:ea typeface="微软雅黑" panose="020B0503020204020204" pitchFamily="34" charset="-122"/>
              </a:rPr>
              <a:t>名称</a:t>
            </a:r>
            <a:r>
              <a:rPr lang="zh-CN" altLang="en-US" sz="2400" dirty="0">
                <a:latin typeface="微软雅黑" panose="020B0503020204020204" pitchFamily="34" charset="-122"/>
                <a:ea typeface="微软雅黑" panose="020B0503020204020204" pitchFamily="34" charset="-122"/>
              </a:rPr>
              <a:t>、</a:t>
            </a:r>
            <a:r>
              <a:rPr lang="zh-CN" altLang="en-US" sz="2400" b="1" dirty="0">
                <a:solidFill>
                  <a:srgbClr val="0000CC"/>
                </a:solidFill>
                <a:latin typeface="微软雅黑" panose="020B0503020204020204" pitchFamily="34" charset="-122"/>
                <a:ea typeface="微软雅黑" panose="020B0503020204020204" pitchFamily="34" charset="-122"/>
              </a:rPr>
              <a:t>图标</a:t>
            </a:r>
            <a:r>
              <a:rPr lang="zh-CN" altLang="en-US" sz="2400" dirty="0">
                <a:latin typeface="微软雅黑" panose="020B0503020204020204" pitchFamily="34" charset="-122"/>
                <a:ea typeface="微软雅黑" panose="020B0503020204020204" pitchFamily="34" charset="-122"/>
              </a:rPr>
              <a:t>、</a:t>
            </a:r>
            <a:r>
              <a:rPr lang="zh-CN" altLang="en-US" sz="2400" b="1" dirty="0">
                <a:solidFill>
                  <a:srgbClr val="0000CC"/>
                </a:solidFill>
                <a:latin typeface="微软雅黑" panose="020B0503020204020204" pitchFamily="34" charset="-122"/>
                <a:ea typeface="微软雅黑" panose="020B0503020204020204" pitchFamily="34" charset="-122"/>
              </a:rPr>
              <a:t>版本号</a:t>
            </a:r>
          </a:p>
          <a:p>
            <a:pPr marL="457200" lvl="1" indent="0" eaLnBrk="1" hangingPunct="1">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应用程序的</a:t>
            </a:r>
            <a:r>
              <a:rPr lang="zh-CN" altLang="en-US" sz="2400" b="1" dirty="0">
                <a:solidFill>
                  <a:srgbClr val="0000CC"/>
                </a:solidFill>
                <a:latin typeface="微软雅黑" panose="020B0503020204020204" pitchFamily="34" charset="-122"/>
                <a:ea typeface="微软雅黑" panose="020B0503020204020204" pitchFamily="34" charset="-122"/>
              </a:rPr>
              <a:t>包名</a:t>
            </a:r>
            <a:r>
              <a:rPr lang="zh-CN" altLang="en-US" sz="2400" dirty="0">
                <a:latin typeface="微软雅黑" panose="020B0503020204020204" pitchFamily="34" charset="-122"/>
                <a:ea typeface="微软雅黑" panose="020B0503020204020204" pitchFamily="34" charset="-122"/>
              </a:rPr>
              <a:t>，该包名将会作为该应用的唯一标识；</a:t>
            </a:r>
          </a:p>
          <a:p>
            <a:pPr marL="457200" lvl="1" indent="0" eaLnBrk="1" hangingPunct="1">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应用程序所包含的</a:t>
            </a:r>
            <a:r>
              <a:rPr lang="zh-CN" altLang="en-US" sz="2400" b="1" dirty="0">
                <a:solidFill>
                  <a:srgbClr val="0000CC"/>
                </a:solidFill>
                <a:latin typeface="微软雅黑" panose="020B0503020204020204" pitchFamily="34" charset="-122"/>
                <a:ea typeface="微软雅黑" panose="020B0503020204020204" pitchFamily="34" charset="-122"/>
              </a:rPr>
              <a:t>组件</a:t>
            </a:r>
            <a:r>
              <a:rPr lang="zh-CN" altLang="en-US" sz="2400" dirty="0">
                <a:latin typeface="微软雅黑" panose="020B0503020204020204" pitchFamily="34" charset="-122"/>
                <a:ea typeface="微软雅黑" panose="020B0503020204020204" pitchFamily="34" charset="-122"/>
              </a:rPr>
              <a:t>，如</a:t>
            </a:r>
            <a:r>
              <a:rPr lang="en-US" altLang="zh-CN" sz="2400" dirty="0">
                <a:latin typeface="微软雅黑" panose="020B0503020204020204" pitchFamily="34" charset="-122"/>
                <a:ea typeface="微软雅黑" panose="020B0503020204020204" pitchFamily="34" charset="-122"/>
              </a:rPr>
              <a:t>Activity</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Service</a:t>
            </a:r>
            <a:r>
              <a:rPr lang="zh-CN" altLang="en-US" sz="2400" dirty="0">
                <a:latin typeface="微软雅黑" panose="020B0503020204020204" pitchFamily="34" charset="-122"/>
                <a:ea typeface="微软雅黑" panose="020B0503020204020204" pitchFamily="34" charset="-122"/>
              </a:rPr>
              <a:t>等；</a:t>
            </a:r>
          </a:p>
          <a:p>
            <a:pPr marL="457200" lvl="1" indent="0" eaLnBrk="1" hangingPunct="1">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应用程序使用</a:t>
            </a:r>
            <a:r>
              <a:rPr lang="zh-CN" altLang="en-US" sz="2400" b="1" dirty="0">
                <a:solidFill>
                  <a:srgbClr val="0000CC"/>
                </a:solidFill>
                <a:latin typeface="微软雅黑" panose="020B0503020204020204" pitchFamily="34" charset="-122"/>
                <a:ea typeface="微软雅黑" panose="020B0503020204020204" pitchFamily="34" charset="-122"/>
              </a:rPr>
              <a:t>系统所需的权限声明</a:t>
            </a:r>
            <a:r>
              <a:rPr lang="zh-CN" altLang="en-US" sz="2400" dirty="0">
                <a:latin typeface="微软雅黑" panose="020B0503020204020204" pitchFamily="34" charset="-122"/>
                <a:ea typeface="微软雅黑" panose="020B0503020204020204" pitchFamily="34" charset="-122"/>
              </a:rPr>
              <a:t>；</a:t>
            </a:r>
          </a:p>
          <a:p>
            <a:pPr marL="457200" lvl="1" indent="0" eaLnBrk="1" hangingPunct="1">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其他程序</a:t>
            </a:r>
            <a:r>
              <a:rPr lang="zh-CN" altLang="en-US" sz="2400" b="1" dirty="0">
                <a:solidFill>
                  <a:srgbClr val="0000CC"/>
                </a:solidFill>
                <a:latin typeface="微软雅黑" panose="020B0503020204020204" pitchFamily="34" charset="-122"/>
                <a:ea typeface="微软雅黑" panose="020B0503020204020204" pitchFamily="34" charset="-122"/>
              </a:rPr>
              <a:t>访问该程序所需的权限声明</a:t>
            </a:r>
            <a:r>
              <a:rPr lang="zh-CN" altLang="en-US" sz="2400" b="1"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p:nvPr/>
        </p:nvSpPr>
        <p:spPr>
          <a:xfrm>
            <a:off x="0" y="1171575"/>
            <a:ext cx="9144000" cy="0"/>
          </a:xfrm>
          <a:prstGeom prst="rect">
            <a:avLst/>
          </a:prstGeom>
          <a:noFill/>
          <a:ln w="9525">
            <a:noFill/>
          </a:ln>
        </p:spPr>
        <p:txBody>
          <a:bodyPr wrap="none" anchor="ctr" anchorCtr="0">
            <a:spAutoFit/>
          </a:bodyPr>
          <a:lstStyle/>
          <a:p>
            <a:pPr eaLnBrk="1" hangingPunct="1">
              <a:spcBef>
                <a:spcPct val="20000"/>
              </a:spcBef>
            </a:pPr>
            <a:endParaRPr lang="zh-CN" altLang="en-US" dirty="0">
              <a:latin typeface="Arial" panose="020B0604020202020204" pitchFamily="34" charset="0"/>
            </a:endParaRPr>
          </a:p>
        </p:txBody>
      </p:sp>
      <p:sp>
        <p:nvSpPr>
          <p:cNvPr id="62467" name="Rectangle 3"/>
          <p:cNvSpPr/>
          <p:nvPr/>
        </p:nvSpPr>
        <p:spPr>
          <a:xfrm>
            <a:off x="0" y="1524000"/>
            <a:ext cx="9144000" cy="0"/>
          </a:xfrm>
          <a:prstGeom prst="rect">
            <a:avLst/>
          </a:prstGeom>
          <a:noFill/>
          <a:ln w="9525">
            <a:noFill/>
          </a:ln>
        </p:spPr>
        <p:txBody>
          <a:bodyPr wrap="none" anchor="ctr" anchorCtr="0">
            <a:spAutoFit/>
          </a:bodyPr>
          <a:lstStyle/>
          <a:p>
            <a:pPr eaLnBrk="1" hangingPunct="1">
              <a:spcBef>
                <a:spcPct val="20000"/>
              </a:spcBef>
            </a:pPr>
            <a:endParaRPr lang="zh-CN" altLang="en-US" dirty="0">
              <a:latin typeface="Arial" panose="020B0604020202020204" pitchFamily="34" charset="0"/>
            </a:endParaRPr>
          </a:p>
        </p:txBody>
      </p:sp>
      <p:sp>
        <p:nvSpPr>
          <p:cNvPr id="62468" name="Rectangle 4"/>
          <p:cNvSpPr>
            <a:spLocks noGrp="1"/>
          </p:cNvSpPr>
          <p:nvPr>
            <p:ph type="title"/>
          </p:nvPr>
        </p:nvSpPr>
        <p:spPr>
          <a:xfrm>
            <a:off x="0" y="109538"/>
            <a:ext cx="6324600" cy="590550"/>
          </a:xfrm>
          <a:prstGeom prst="rect">
            <a:avLst/>
          </a:prstGeom>
          <a:noFill/>
          <a:ln w="9525">
            <a:noFill/>
          </a:ln>
        </p:spPr>
        <p:txBody>
          <a:bodyPr/>
          <a:lstStyle/>
          <a:p>
            <a:pPr eaLnBrk="1" hangingPunct="1"/>
            <a:r>
              <a:rPr lang="en-US" altLang="zh-CN" sz="3200" dirty="0">
                <a:solidFill>
                  <a:srgbClr val="0000CC"/>
                </a:solidFill>
                <a:latin typeface="微软雅黑" panose="020B0503020204020204" pitchFamily="34" charset="-122"/>
                <a:ea typeface="微软雅黑" panose="020B0503020204020204" pitchFamily="34" charset="-122"/>
              </a:rPr>
              <a:t>AndroidManifest.xml</a:t>
            </a:r>
            <a:r>
              <a:rPr lang="zh-CN" altLang="en-US" sz="3200" dirty="0">
                <a:solidFill>
                  <a:srgbClr val="0000CC"/>
                </a:solidFill>
                <a:latin typeface="微软雅黑" panose="020B0503020204020204" pitchFamily="34" charset="-122"/>
                <a:ea typeface="微软雅黑" panose="020B0503020204020204" pitchFamily="34" charset="-122"/>
              </a:rPr>
              <a:t>清单文件</a:t>
            </a:r>
          </a:p>
        </p:txBody>
      </p:sp>
      <p:sp>
        <p:nvSpPr>
          <p:cNvPr id="62469" name="Rectangle 7"/>
          <p:cNvSpPr/>
          <p:nvPr/>
        </p:nvSpPr>
        <p:spPr>
          <a:xfrm>
            <a:off x="0" y="1171575"/>
            <a:ext cx="9144000" cy="0"/>
          </a:xfrm>
          <a:prstGeom prst="rect">
            <a:avLst/>
          </a:prstGeom>
          <a:noFill/>
          <a:ln w="9525">
            <a:noFill/>
          </a:ln>
        </p:spPr>
        <p:txBody>
          <a:bodyPr wrap="none" anchor="ctr" anchorCtr="0">
            <a:spAutoFit/>
          </a:bodyPr>
          <a:lstStyle/>
          <a:p>
            <a:pPr eaLnBrk="1" hangingPunct="1">
              <a:spcBef>
                <a:spcPct val="20000"/>
              </a:spcBef>
            </a:pPr>
            <a:endParaRPr lang="zh-CN" altLang="en-US" dirty="0">
              <a:latin typeface="Arial" panose="020B0604020202020204" pitchFamily="34" charset="0"/>
            </a:endParaRPr>
          </a:p>
        </p:txBody>
      </p:sp>
      <p:sp>
        <p:nvSpPr>
          <p:cNvPr id="62470" name="Rectangle 8"/>
          <p:cNvSpPr/>
          <p:nvPr/>
        </p:nvSpPr>
        <p:spPr>
          <a:xfrm>
            <a:off x="0" y="1524000"/>
            <a:ext cx="9144000" cy="0"/>
          </a:xfrm>
          <a:prstGeom prst="rect">
            <a:avLst/>
          </a:prstGeom>
          <a:noFill/>
          <a:ln w="9525">
            <a:noFill/>
          </a:ln>
        </p:spPr>
        <p:txBody>
          <a:bodyPr wrap="none" anchor="ctr" anchorCtr="0">
            <a:spAutoFit/>
          </a:bodyPr>
          <a:lstStyle/>
          <a:p>
            <a:pPr eaLnBrk="1" hangingPunct="1">
              <a:spcBef>
                <a:spcPct val="20000"/>
              </a:spcBef>
            </a:pPr>
            <a:endParaRPr lang="zh-CN" altLang="en-US" dirty="0">
              <a:latin typeface="Arial" panose="020B0604020202020204" pitchFamily="34" charset="0"/>
            </a:endParaRPr>
          </a:p>
        </p:txBody>
      </p:sp>
      <p:graphicFrame>
        <p:nvGraphicFramePr>
          <p:cNvPr id="3" name="表格 2"/>
          <p:cNvGraphicFramePr>
            <a:graphicFrameLocks noGrp="1"/>
          </p:cNvGraphicFramePr>
          <p:nvPr/>
        </p:nvGraphicFramePr>
        <p:xfrm>
          <a:off x="17463" y="838200"/>
          <a:ext cx="9050338" cy="5924550"/>
        </p:xfrm>
        <a:graphic>
          <a:graphicData uri="http://schemas.openxmlformats.org/drawingml/2006/table">
            <a:tbl>
              <a:tblPr>
                <a:tableStyleId>{5C22544A-7EE6-4342-B048-85BDC9FD1C3A}</a:tableStyleId>
              </a:tblPr>
              <a:tblGrid>
                <a:gridCol w="445973">
                  <a:extLst>
                    <a:ext uri="{9D8B030D-6E8A-4147-A177-3AD203B41FA5}">
                      <a16:colId xmlns:a16="http://schemas.microsoft.com/office/drawing/2014/main" val="20000"/>
                    </a:ext>
                  </a:extLst>
                </a:gridCol>
                <a:gridCol w="6419800">
                  <a:extLst>
                    <a:ext uri="{9D8B030D-6E8A-4147-A177-3AD203B41FA5}">
                      <a16:colId xmlns:a16="http://schemas.microsoft.com/office/drawing/2014/main" val="20001"/>
                    </a:ext>
                  </a:extLst>
                </a:gridCol>
                <a:gridCol w="2184564">
                  <a:extLst>
                    <a:ext uri="{9D8B030D-6E8A-4147-A177-3AD203B41FA5}">
                      <a16:colId xmlns:a16="http://schemas.microsoft.com/office/drawing/2014/main" val="20002"/>
                    </a:ext>
                  </a:extLst>
                </a:gridCol>
              </a:tblGrid>
              <a:tr h="329142">
                <a:tc>
                  <a:txBody>
                    <a:bodyPr/>
                    <a:lstStyle/>
                    <a:p>
                      <a:pPr>
                        <a:lnSpc>
                          <a:spcPct val="120000"/>
                        </a:lnSpc>
                        <a:spcAft>
                          <a:spcPts val="0"/>
                        </a:spcAft>
                      </a:pPr>
                      <a:r>
                        <a:rPr lang="en-US" sz="1800" kern="100" dirty="0">
                          <a:effectLst/>
                        </a:rPr>
                        <a:t>1</a:t>
                      </a:r>
                      <a:endParaRPr lang="zh-CN" sz="1800" kern="100" dirty="0">
                        <a:effectLst/>
                        <a:latin typeface="Times New Roman" panose="02020603050405020304" pitchFamily="18" charset="0"/>
                        <a:ea typeface="宋体" panose="02010600030101010101" pitchFamily="2" charset="-122"/>
                      </a:endParaRPr>
                    </a:p>
                  </a:txBody>
                  <a:tcPr marL="68585" marR="68585" marT="0" marB="0" anchor="b"/>
                </a:tc>
                <a:tc>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&lt;?xml version="1.0" encoding="utf-8"?&gt;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5" marR="68585" marT="0" marB="0"/>
                </a:tc>
                <a:tc>
                  <a:txBody>
                    <a:bodyPr/>
                    <a:lstStyle/>
                    <a:p>
                      <a:pPr>
                        <a:lnSpc>
                          <a:spcPct val="12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endParaRPr>
                    </a:p>
                  </a:txBody>
                  <a:tcPr marL="68585" marR="68585" marT="0" marB="0"/>
                </a:tc>
                <a:extLst>
                  <a:ext uri="{0D108BD9-81ED-4DB2-BD59-A6C34878D82A}">
                    <a16:rowId xmlns:a16="http://schemas.microsoft.com/office/drawing/2014/main" val="10000"/>
                  </a:ext>
                </a:extLst>
              </a:tr>
              <a:tr h="658283">
                <a:tc>
                  <a:txBody>
                    <a:bodyPr/>
                    <a:lstStyle/>
                    <a:p>
                      <a:pPr>
                        <a:lnSpc>
                          <a:spcPct val="120000"/>
                        </a:lnSpc>
                        <a:spcAft>
                          <a:spcPts val="0"/>
                        </a:spcAft>
                      </a:pPr>
                      <a:r>
                        <a:rPr lang="en-US" sz="1800" kern="100">
                          <a:effectLst/>
                        </a:rPr>
                        <a:t>2</a:t>
                      </a:r>
                      <a:endParaRPr lang="zh-CN" sz="1800" kern="100">
                        <a:effectLst/>
                        <a:latin typeface="Times New Roman" panose="02020603050405020304" pitchFamily="18" charset="0"/>
                        <a:ea typeface="宋体" panose="02010600030101010101" pitchFamily="2" charset="-122"/>
                      </a:endParaRPr>
                    </a:p>
                  </a:txBody>
                  <a:tcPr marL="68585" marR="68585" marT="0" marB="0" anchor="b"/>
                </a:tc>
                <a:tc>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&lt;manifest xmlns:android="http://schemas.android.com/apk/res/android"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5" marR="68585" marT="0" marB="0"/>
                </a:tc>
                <a:tc>
                  <a:txBody>
                    <a:bodyPr/>
                    <a:lstStyle/>
                    <a:p>
                      <a:pPr>
                        <a:lnSpc>
                          <a:spcPct val="120000"/>
                        </a:lnSpc>
                        <a:spcAft>
                          <a:spcPts val="0"/>
                        </a:spcAft>
                      </a:pPr>
                      <a:r>
                        <a:rPr lang="zh-CN" sz="1800" kern="100" dirty="0">
                          <a:effectLst/>
                        </a:rPr>
                        <a:t>→命名空间</a:t>
                      </a:r>
                      <a:endParaRPr lang="zh-CN" sz="1800" kern="100" dirty="0">
                        <a:effectLst/>
                        <a:latin typeface="Times New Roman" panose="02020603050405020304" pitchFamily="18" charset="0"/>
                        <a:ea typeface="宋体" panose="02010600030101010101" pitchFamily="2" charset="-122"/>
                      </a:endParaRPr>
                    </a:p>
                  </a:txBody>
                  <a:tcPr marL="68585" marR="68585" marT="0" marB="0"/>
                </a:tc>
                <a:extLst>
                  <a:ext uri="{0D108BD9-81ED-4DB2-BD59-A6C34878D82A}">
                    <a16:rowId xmlns:a16="http://schemas.microsoft.com/office/drawing/2014/main" val="10001"/>
                  </a:ext>
                </a:extLst>
              </a:tr>
              <a:tr h="329142">
                <a:tc>
                  <a:txBody>
                    <a:bodyPr/>
                    <a:lstStyle/>
                    <a:p>
                      <a:pPr>
                        <a:lnSpc>
                          <a:spcPct val="120000"/>
                        </a:lnSpc>
                        <a:spcAft>
                          <a:spcPts val="0"/>
                        </a:spcAft>
                      </a:pPr>
                      <a:r>
                        <a:rPr lang="en-US" sz="1800" kern="100">
                          <a:effectLst/>
                        </a:rPr>
                        <a:t>3</a:t>
                      </a:r>
                      <a:endParaRPr lang="zh-CN" sz="1800" kern="100">
                        <a:effectLst/>
                        <a:latin typeface="Times New Roman" panose="02020603050405020304" pitchFamily="18" charset="0"/>
                        <a:ea typeface="宋体" panose="02010600030101010101" pitchFamily="2" charset="-122"/>
                      </a:endParaRPr>
                    </a:p>
                  </a:txBody>
                  <a:tcPr marL="68585" marR="68585" marT="0" marB="0" anchor="b"/>
                </a:tc>
                <a:tc>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    package="cn.jxufe.iet.helloworld"&gt;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5" marR="68585" marT="0" marB="0"/>
                </a:tc>
                <a:tc>
                  <a:txBody>
                    <a:bodyPr/>
                    <a:lstStyle/>
                    <a:p>
                      <a:pPr>
                        <a:lnSpc>
                          <a:spcPct val="120000"/>
                        </a:lnSpc>
                        <a:spcAft>
                          <a:spcPts val="0"/>
                        </a:spcAft>
                      </a:pPr>
                      <a:r>
                        <a:rPr lang="zh-CN" sz="1800" kern="100">
                          <a:effectLst/>
                        </a:rPr>
                        <a:t>→应用程序包名</a:t>
                      </a:r>
                      <a:endParaRPr lang="zh-CN" sz="1800" kern="100">
                        <a:effectLst/>
                        <a:latin typeface="Times New Roman" panose="02020603050405020304" pitchFamily="18" charset="0"/>
                        <a:ea typeface="宋体" panose="02010600030101010101" pitchFamily="2" charset="-122"/>
                      </a:endParaRPr>
                    </a:p>
                  </a:txBody>
                  <a:tcPr marL="68585" marR="68585" marT="0" marB="0"/>
                </a:tc>
                <a:extLst>
                  <a:ext uri="{0D108BD9-81ED-4DB2-BD59-A6C34878D82A}">
                    <a16:rowId xmlns:a16="http://schemas.microsoft.com/office/drawing/2014/main" val="10002"/>
                  </a:ext>
                </a:extLst>
              </a:tr>
              <a:tr h="329142">
                <a:tc>
                  <a:txBody>
                    <a:bodyPr/>
                    <a:lstStyle/>
                    <a:p>
                      <a:pPr>
                        <a:lnSpc>
                          <a:spcPct val="120000"/>
                        </a:lnSpc>
                        <a:spcAft>
                          <a:spcPts val="0"/>
                        </a:spcAft>
                      </a:pPr>
                      <a:r>
                        <a:rPr lang="en-US" sz="1800" kern="100">
                          <a:effectLst/>
                        </a:rPr>
                        <a:t>4</a:t>
                      </a:r>
                      <a:endParaRPr lang="zh-CN" sz="1800" kern="100">
                        <a:effectLst/>
                        <a:latin typeface="Times New Roman" panose="02020603050405020304" pitchFamily="18" charset="0"/>
                        <a:ea typeface="宋体" panose="02010600030101010101" pitchFamily="2" charset="-122"/>
                      </a:endParaRPr>
                    </a:p>
                  </a:txBody>
                  <a:tcPr marL="68585" marR="68585" marT="0" marB="0" anchor="b"/>
                </a:tc>
                <a:tc>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    &lt;application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5" marR="68585" marT="0" marB="0"/>
                </a:tc>
                <a:tc>
                  <a:txBody>
                    <a:bodyPr/>
                    <a:lstStyle/>
                    <a:p>
                      <a:pPr>
                        <a:lnSpc>
                          <a:spcPct val="12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endParaRPr>
                    </a:p>
                  </a:txBody>
                  <a:tcPr marL="68585" marR="68585" marT="0" marB="0"/>
                </a:tc>
                <a:extLst>
                  <a:ext uri="{0D108BD9-81ED-4DB2-BD59-A6C34878D82A}">
                    <a16:rowId xmlns:a16="http://schemas.microsoft.com/office/drawing/2014/main" val="10003"/>
                  </a:ext>
                </a:extLst>
              </a:tr>
              <a:tr h="329142">
                <a:tc>
                  <a:txBody>
                    <a:bodyPr/>
                    <a:lstStyle/>
                    <a:p>
                      <a:pPr>
                        <a:lnSpc>
                          <a:spcPct val="120000"/>
                        </a:lnSpc>
                        <a:spcAft>
                          <a:spcPts val="0"/>
                        </a:spcAft>
                      </a:pPr>
                      <a:r>
                        <a:rPr lang="en-US" sz="1800" kern="100">
                          <a:effectLst/>
                        </a:rPr>
                        <a:t>5</a:t>
                      </a:r>
                      <a:endParaRPr lang="zh-CN" sz="1800" kern="100">
                        <a:effectLst/>
                        <a:latin typeface="Times New Roman" panose="02020603050405020304" pitchFamily="18" charset="0"/>
                        <a:ea typeface="宋体" panose="02010600030101010101" pitchFamily="2" charset="-122"/>
                      </a:endParaRPr>
                    </a:p>
                  </a:txBody>
                  <a:tcPr marL="68585" marR="68585" marT="0" marB="0" anchor="b"/>
                </a:tc>
                <a:tc>
                  <a:txBody>
                    <a:bodyPr/>
                    <a:lstStyle/>
                    <a:p>
                      <a:pPr>
                        <a:lnSpc>
                          <a:spcPct val="120000"/>
                        </a:lnSpc>
                        <a:spcAft>
                          <a:spcPts val="0"/>
                        </a:spcAft>
                      </a:pPr>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android:allowBackup</a:t>
                      </a:r>
                      <a:r>
                        <a:rPr lang="en-US" sz="1800" kern="100" dirty="0">
                          <a:effectLst/>
                          <a:latin typeface="Times New Roman" panose="02020603050405020304" pitchFamily="18" charset="0"/>
                          <a:cs typeface="Times New Roman" panose="02020603050405020304" pitchFamily="18" charset="0"/>
                        </a:rPr>
                        <a:t>="true"</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5" marR="68585" marT="0" marB="0"/>
                </a:tc>
                <a:tc>
                  <a:txBody>
                    <a:bodyPr/>
                    <a:lstStyle/>
                    <a:p>
                      <a:pPr>
                        <a:lnSpc>
                          <a:spcPct val="120000"/>
                        </a:lnSpc>
                        <a:spcAft>
                          <a:spcPts val="0"/>
                        </a:spcAft>
                      </a:pPr>
                      <a:r>
                        <a:rPr lang="zh-CN" sz="1800" kern="100">
                          <a:effectLst/>
                        </a:rPr>
                        <a:t>→是否允许备份</a:t>
                      </a:r>
                      <a:endParaRPr lang="zh-CN" sz="1800" kern="100">
                        <a:effectLst/>
                        <a:latin typeface="Times New Roman" panose="02020603050405020304" pitchFamily="18" charset="0"/>
                        <a:ea typeface="宋体" panose="02010600030101010101" pitchFamily="2" charset="-122"/>
                      </a:endParaRPr>
                    </a:p>
                  </a:txBody>
                  <a:tcPr marL="68585" marR="68585" marT="0" marB="0"/>
                </a:tc>
                <a:extLst>
                  <a:ext uri="{0D108BD9-81ED-4DB2-BD59-A6C34878D82A}">
                    <a16:rowId xmlns:a16="http://schemas.microsoft.com/office/drawing/2014/main" val="10004"/>
                  </a:ext>
                </a:extLst>
              </a:tr>
              <a:tr h="329142">
                <a:tc>
                  <a:txBody>
                    <a:bodyPr/>
                    <a:lstStyle/>
                    <a:p>
                      <a:pPr>
                        <a:lnSpc>
                          <a:spcPct val="120000"/>
                        </a:lnSpc>
                        <a:spcAft>
                          <a:spcPts val="0"/>
                        </a:spcAft>
                      </a:pPr>
                      <a:r>
                        <a:rPr lang="en-US" sz="1800" kern="100">
                          <a:effectLst/>
                        </a:rPr>
                        <a:t>6</a:t>
                      </a:r>
                      <a:endParaRPr lang="zh-CN" sz="1800" kern="100">
                        <a:effectLst/>
                        <a:latin typeface="Times New Roman" panose="02020603050405020304" pitchFamily="18" charset="0"/>
                        <a:ea typeface="宋体" panose="02010600030101010101" pitchFamily="2" charset="-122"/>
                      </a:endParaRPr>
                    </a:p>
                  </a:txBody>
                  <a:tcPr marL="68585" marR="68585" marT="0" marB="0" anchor="b"/>
                </a:tc>
                <a:tc>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        android:icon="@mipmap/ic_launcher"</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5" marR="68585" marT="0" marB="0"/>
                </a:tc>
                <a:tc>
                  <a:txBody>
                    <a:bodyPr/>
                    <a:lstStyle/>
                    <a:p>
                      <a:pPr>
                        <a:lnSpc>
                          <a:spcPct val="120000"/>
                        </a:lnSpc>
                        <a:spcAft>
                          <a:spcPts val="0"/>
                        </a:spcAft>
                      </a:pPr>
                      <a:r>
                        <a:rPr lang="zh-CN" sz="1800" kern="100" dirty="0">
                          <a:effectLst/>
                        </a:rPr>
                        <a:t>→应用程序的图标</a:t>
                      </a:r>
                      <a:endParaRPr lang="zh-CN" sz="1800" kern="100" dirty="0">
                        <a:effectLst/>
                        <a:latin typeface="Times New Roman" panose="02020603050405020304" pitchFamily="18" charset="0"/>
                        <a:ea typeface="宋体" panose="02010600030101010101" pitchFamily="2" charset="-122"/>
                      </a:endParaRPr>
                    </a:p>
                  </a:txBody>
                  <a:tcPr marL="68585" marR="68585" marT="0" marB="0"/>
                </a:tc>
                <a:extLst>
                  <a:ext uri="{0D108BD9-81ED-4DB2-BD59-A6C34878D82A}">
                    <a16:rowId xmlns:a16="http://schemas.microsoft.com/office/drawing/2014/main" val="10005"/>
                  </a:ext>
                </a:extLst>
              </a:tr>
              <a:tr h="329142">
                <a:tc>
                  <a:txBody>
                    <a:bodyPr/>
                    <a:lstStyle/>
                    <a:p>
                      <a:pPr>
                        <a:lnSpc>
                          <a:spcPct val="120000"/>
                        </a:lnSpc>
                        <a:spcAft>
                          <a:spcPts val="0"/>
                        </a:spcAft>
                      </a:pPr>
                      <a:r>
                        <a:rPr lang="en-US" sz="1800" kern="100">
                          <a:effectLst/>
                        </a:rPr>
                        <a:t>7</a:t>
                      </a:r>
                      <a:endParaRPr lang="zh-CN" sz="1800" kern="100">
                        <a:effectLst/>
                        <a:latin typeface="Times New Roman" panose="02020603050405020304" pitchFamily="18" charset="0"/>
                        <a:ea typeface="宋体" panose="02010600030101010101" pitchFamily="2" charset="-122"/>
                      </a:endParaRPr>
                    </a:p>
                  </a:txBody>
                  <a:tcPr marL="68585" marR="68585" marT="0" marB="0" anchor="b"/>
                </a:tc>
                <a:tc>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        android:label="@string/app_name"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5" marR="68585" marT="0" marB="0"/>
                </a:tc>
                <a:tc>
                  <a:txBody>
                    <a:bodyPr/>
                    <a:lstStyle/>
                    <a:p>
                      <a:pPr>
                        <a:lnSpc>
                          <a:spcPct val="120000"/>
                        </a:lnSpc>
                        <a:spcAft>
                          <a:spcPts val="0"/>
                        </a:spcAft>
                      </a:pPr>
                      <a:r>
                        <a:rPr lang="zh-CN" sz="1800" kern="100">
                          <a:effectLst/>
                        </a:rPr>
                        <a:t>→应用程序的标签</a:t>
                      </a:r>
                      <a:endParaRPr lang="zh-CN" sz="1800" kern="100">
                        <a:effectLst/>
                        <a:latin typeface="Times New Roman" panose="02020603050405020304" pitchFamily="18" charset="0"/>
                        <a:ea typeface="宋体" panose="02010600030101010101" pitchFamily="2" charset="-122"/>
                      </a:endParaRPr>
                    </a:p>
                  </a:txBody>
                  <a:tcPr marL="68585" marR="68585" marT="0" marB="0"/>
                </a:tc>
                <a:extLst>
                  <a:ext uri="{0D108BD9-81ED-4DB2-BD59-A6C34878D82A}">
                    <a16:rowId xmlns:a16="http://schemas.microsoft.com/office/drawing/2014/main" val="10006"/>
                  </a:ext>
                </a:extLst>
              </a:tr>
              <a:tr h="329142">
                <a:tc>
                  <a:txBody>
                    <a:bodyPr/>
                    <a:lstStyle/>
                    <a:p>
                      <a:pPr>
                        <a:lnSpc>
                          <a:spcPct val="120000"/>
                        </a:lnSpc>
                        <a:spcAft>
                          <a:spcPts val="0"/>
                        </a:spcAft>
                      </a:pPr>
                      <a:r>
                        <a:rPr lang="en-US" sz="1800" kern="100">
                          <a:effectLst/>
                        </a:rPr>
                        <a:t>8</a:t>
                      </a:r>
                      <a:endParaRPr lang="zh-CN" sz="1800" kern="100">
                        <a:effectLst/>
                        <a:latin typeface="Times New Roman" panose="02020603050405020304" pitchFamily="18" charset="0"/>
                        <a:ea typeface="宋体" panose="02010600030101010101" pitchFamily="2" charset="-122"/>
                      </a:endParaRPr>
                    </a:p>
                  </a:txBody>
                  <a:tcPr marL="68585" marR="68585" marT="0" marB="0" anchor="b"/>
                </a:tc>
                <a:tc>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        android:supportsRtl="true"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5" marR="68585" marT="0" marB="0"/>
                </a:tc>
                <a:tc>
                  <a:txBody>
                    <a:bodyPr/>
                    <a:lstStyle/>
                    <a:p>
                      <a:pPr>
                        <a:lnSpc>
                          <a:spcPct val="120000"/>
                        </a:lnSpc>
                        <a:spcAft>
                          <a:spcPts val="0"/>
                        </a:spcAft>
                      </a:pPr>
                      <a:r>
                        <a:rPr lang="zh-CN" sz="1800" kern="100">
                          <a:effectLst/>
                        </a:rPr>
                        <a:t>→是否支持</a:t>
                      </a:r>
                      <a:r>
                        <a:rPr lang="en-US" sz="1800" kern="100">
                          <a:effectLst/>
                        </a:rPr>
                        <a:t>Rtl</a:t>
                      </a:r>
                      <a:endParaRPr lang="zh-CN" sz="1800" kern="100">
                        <a:effectLst/>
                        <a:latin typeface="Times New Roman" panose="02020603050405020304" pitchFamily="18" charset="0"/>
                        <a:ea typeface="宋体" panose="02010600030101010101" pitchFamily="2" charset="-122"/>
                      </a:endParaRPr>
                    </a:p>
                  </a:txBody>
                  <a:tcPr marL="68585" marR="68585" marT="0" marB="0"/>
                </a:tc>
                <a:extLst>
                  <a:ext uri="{0D108BD9-81ED-4DB2-BD59-A6C34878D82A}">
                    <a16:rowId xmlns:a16="http://schemas.microsoft.com/office/drawing/2014/main" val="10007"/>
                  </a:ext>
                </a:extLst>
              </a:tr>
              <a:tr h="329142">
                <a:tc>
                  <a:txBody>
                    <a:bodyPr/>
                    <a:lstStyle/>
                    <a:p>
                      <a:pPr>
                        <a:lnSpc>
                          <a:spcPct val="120000"/>
                        </a:lnSpc>
                        <a:spcAft>
                          <a:spcPts val="0"/>
                        </a:spcAft>
                      </a:pPr>
                      <a:r>
                        <a:rPr lang="en-US" sz="1800" kern="100">
                          <a:effectLst/>
                        </a:rPr>
                        <a:t>9</a:t>
                      </a:r>
                      <a:endParaRPr lang="zh-CN" sz="1800" kern="100">
                        <a:effectLst/>
                        <a:latin typeface="Times New Roman" panose="02020603050405020304" pitchFamily="18" charset="0"/>
                        <a:ea typeface="宋体" panose="02010600030101010101" pitchFamily="2" charset="-122"/>
                      </a:endParaRPr>
                    </a:p>
                  </a:txBody>
                  <a:tcPr marL="68585" marR="68585" marT="0" marB="0" anchor="b"/>
                </a:tc>
                <a:tc>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        android:theme="@style/AppTheme"&gt;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5" marR="68585" marT="0" marB="0"/>
                </a:tc>
                <a:tc>
                  <a:txBody>
                    <a:bodyPr/>
                    <a:lstStyle/>
                    <a:p>
                      <a:pPr>
                        <a:lnSpc>
                          <a:spcPct val="120000"/>
                        </a:lnSpc>
                        <a:spcAft>
                          <a:spcPts val="0"/>
                        </a:spcAft>
                      </a:pPr>
                      <a:r>
                        <a:rPr lang="zh-CN" sz="1800" kern="100">
                          <a:effectLst/>
                        </a:rPr>
                        <a:t>→应用程序的主题</a:t>
                      </a:r>
                      <a:endParaRPr lang="zh-CN" sz="1800" kern="100">
                        <a:effectLst/>
                        <a:latin typeface="Times New Roman" panose="02020603050405020304" pitchFamily="18" charset="0"/>
                        <a:ea typeface="宋体" panose="02010600030101010101" pitchFamily="2" charset="-122"/>
                      </a:endParaRPr>
                    </a:p>
                  </a:txBody>
                  <a:tcPr marL="68585" marR="68585" marT="0" marB="0"/>
                </a:tc>
                <a:extLst>
                  <a:ext uri="{0D108BD9-81ED-4DB2-BD59-A6C34878D82A}">
                    <a16:rowId xmlns:a16="http://schemas.microsoft.com/office/drawing/2014/main" val="10008"/>
                  </a:ext>
                </a:extLst>
              </a:tr>
              <a:tr h="329142">
                <a:tc>
                  <a:txBody>
                    <a:bodyPr/>
                    <a:lstStyle/>
                    <a:p>
                      <a:pPr>
                        <a:lnSpc>
                          <a:spcPct val="120000"/>
                        </a:lnSpc>
                        <a:spcAft>
                          <a:spcPts val="0"/>
                        </a:spcAft>
                      </a:pPr>
                      <a:r>
                        <a:rPr lang="en-US" sz="1800" kern="100">
                          <a:effectLst/>
                        </a:rPr>
                        <a:t>10</a:t>
                      </a:r>
                      <a:endParaRPr lang="zh-CN" sz="1800" kern="100">
                        <a:effectLst/>
                        <a:latin typeface="Times New Roman" panose="02020603050405020304" pitchFamily="18" charset="0"/>
                        <a:ea typeface="宋体" panose="02010600030101010101" pitchFamily="2" charset="-122"/>
                      </a:endParaRPr>
                    </a:p>
                  </a:txBody>
                  <a:tcPr marL="68585" marR="68585" marT="0" marB="0" anchor="b"/>
                </a:tc>
                <a:tc>
                  <a:txBody>
                    <a:bodyPr/>
                    <a:lstStyle/>
                    <a:p>
                      <a:pPr>
                        <a:lnSpc>
                          <a:spcPct val="120000"/>
                        </a:lnSpc>
                        <a:spcAft>
                          <a:spcPts val="0"/>
                        </a:spcAft>
                      </a:pPr>
                      <a:r>
                        <a:rPr lang="en-US" sz="1800" b="0" i="1" kern="100" dirty="0">
                          <a:solidFill>
                            <a:srgbClr val="0000CC"/>
                          </a:solidFill>
                          <a:effectLst/>
                          <a:latin typeface="Times New Roman" panose="02020603050405020304" pitchFamily="18" charset="0"/>
                          <a:cs typeface="Times New Roman" panose="02020603050405020304" pitchFamily="18" charset="0"/>
                        </a:rPr>
                        <a:t>        &lt;activity </a:t>
                      </a:r>
                      <a:r>
                        <a:rPr lang="en-US" sz="1800" b="0" i="1" kern="100" dirty="0" err="1">
                          <a:solidFill>
                            <a:srgbClr val="0000CC"/>
                          </a:solidFill>
                          <a:effectLst/>
                          <a:latin typeface="Times New Roman" panose="02020603050405020304" pitchFamily="18" charset="0"/>
                          <a:cs typeface="Times New Roman" panose="02020603050405020304" pitchFamily="18" charset="0"/>
                        </a:rPr>
                        <a:t>android:name</a:t>
                      </a:r>
                      <a:r>
                        <a:rPr lang="en-US" sz="1800" b="0" i="1" kern="100" dirty="0">
                          <a:solidFill>
                            <a:srgbClr val="0000CC"/>
                          </a:solidFill>
                          <a:effectLst/>
                          <a:latin typeface="Times New Roman" panose="02020603050405020304" pitchFamily="18" charset="0"/>
                          <a:cs typeface="Times New Roman" panose="02020603050405020304" pitchFamily="18" charset="0"/>
                        </a:rPr>
                        <a:t>=".</a:t>
                      </a:r>
                      <a:r>
                        <a:rPr lang="en-US" sz="1800" b="0" i="1" kern="100" dirty="0" err="1">
                          <a:solidFill>
                            <a:srgbClr val="0000CC"/>
                          </a:solidFill>
                          <a:effectLst/>
                          <a:latin typeface="Times New Roman" panose="02020603050405020304" pitchFamily="18" charset="0"/>
                          <a:cs typeface="Times New Roman" panose="02020603050405020304" pitchFamily="18" charset="0"/>
                        </a:rPr>
                        <a:t>MainActivity</a:t>
                      </a:r>
                      <a:r>
                        <a:rPr lang="en-US" sz="1800" b="0" i="1" kern="100" dirty="0">
                          <a:solidFill>
                            <a:srgbClr val="0000CC"/>
                          </a:solidFill>
                          <a:effectLst/>
                          <a:latin typeface="Times New Roman" panose="02020603050405020304" pitchFamily="18" charset="0"/>
                          <a:cs typeface="Times New Roman" panose="02020603050405020304" pitchFamily="18" charset="0"/>
                        </a:rPr>
                        <a:t>"&gt;</a:t>
                      </a:r>
                      <a:endParaRPr lang="zh-CN" sz="1800" b="0" i="1" kern="100" dirty="0">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5" marR="68585" marT="0" marB="0"/>
                </a:tc>
                <a:tc>
                  <a:txBody>
                    <a:bodyPr/>
                    <a:lstStyle/>
                    <a:p>
                      <a:pPr>
                        <a:lnSpc>
                          <a:spcPct val="120000"/>
                        </a:lnSpc>
                        <a:spcAft>
                          <a:spcPts val="0"/>
                        </a:spcAft>
                      </a:pPr>
                      <a:r>
                        <a:rPr lang="zh-CN" sz="1800" kern="100">
                          <a:effectLst/>
                        </a:rPr>
                        <a:t>→</a:t>
                      </a:r>
                      <a:r>
                        <a:rPr lang="en-US" sz="1800" kern="100">
                          <a:effectLst/>
                        </a:rPr>
                        <a:t>Activity</a:t>
                      </a:r>
                      <a:r>
                        <a:rPr lang="zh-CN" sz="1800" kern="100">
                          <a:effectLst/>
                        </a:rPr>
                        <a:t>名称</a:t>
                      </a:r>
                      <a:endParaRPr lang="zh-CN" sz="1800" kern="100">
                        <a:effectLst/>
                        <a:latin typeface="Times New Roman" panose="02020603050405020304" pitchFamily="18" charset="0"/>
                        <a:ea typeface="宋体" panose="02010600030101010101" pitchFamily="2" charset="-122"/>
                      </a:endParaRPr>
                    </a:p>
                  </a:txBody>
                  <a:tcPr marL="68585" marR="68585" marT="0" marB="0"/>
                </a:tc>
                <a:extLst>
                  <a:ext uri="{0D108BD9-81ED-4DB2-BD59-A6C34878D82A}">
                    <a16:rowId xmlns:a16="http://schemas.microsoft.com/office/drawing/2014/main" val="10009"/>
                  </a:ext>
                </a:extLst>
              </a:tr>
              <a:tr h="329142">
                <a:tc>
                  <a:txBody>
                    <a:bodyPr/>
                    <a:lstStyle/>
                    <a:p>
                      <a:pPr>
                        <a:lnSpc>
                          <a:spcPct val="120000"/>
                        </a:lnSpc>
                        <a:spcAft>
                          <a:spcPts val="0"/>
                        </a:spcAft>
                      </a:pPr>
                      <a:r>
                        <a:rPr lang="en-US" sz="1800" kern="100">
                          <a:effectLst/>
                        </a:rPr>
                        <a:t>11</a:t>
                      </a:r>
                      <a:endParaRPr lang="zh-CN" sz="1800" kern="100">
                        <a:effectLst/>
                        <a:latin typeface="Times New Roman" panose="02020603050405020304" pitchFamily="18" charset="0"/>
                        <a:ea typeface="宋体" panose="02010600030101010101" pitchFamily="2" charset="-122"/>
                      </a:endParaRPr>
                    </a:p>
                  </a:txBody>
                  <a:tcPr marL="68585" marR="68585" marT="0" marB="0" anchor="b"/>
                </a:tc>
                <a:tc>
                  <a:txBody>
                    <a:bodyPr/>
                    <a:lstStyle/>
                    <a:p>
                      <a:pPr>
                        <a:lnSpc>
                          <a:spcPct val="120000"/>
                        </a:lnSpc>
                        <a:spcAft>
                          <a:spcPts val="0"/>
                        </a:spcAft>
                      </a:pPr>
                      <a:r>
                        <a:rPr lang="en-US" sz="1800" b="0" i="1" kern="100" dirty="0">
                          <a:solidFill>
                            <a:srgbClr val="0000CC"/>
                          </a:solidFill>
                          <a:effectLst/>
                          <a:latin typeface="Times New Roman" panose="02020603050405020304" pitchFamily="18" charset="0"/>
                          <a:cs typeface="Times New Roman" panose="02020603050405020304" pitchFamily="18" charset="0"/>
                        </a:rPr>
                        <a:t>            &lt;intent-filter&gt;</a:t>
                      </a:r>
                      <a:endParaRPr lang="zh-CN" sz="1800" b="0" i="1" kern="100" dirty="0">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5" marR="68585" marT="0" marB="0"/>
                </a:tc>
                <a:tc>
                  <a:txBody>
                    <a:bodyPr/>
                    <a:lstStyle/>
                    <a:p>
                      <a:pPr>
                        <a:lnSpc>
                          <a:spcPct val="120000"/>
                        </a:lnSpc>
                        <a:spcAft>
                          <a:spcPts val="0"/>
                        </a:spcAft>
                      </a:pPr>
                      <a:r>
                        <a:rPr lang="zh-CN" sz="1800" kern="100">
                          <a:effectLst/>
                        </a:rPr>
                        <a:t>→启动的过滤条件</a:t>
                      </a:r>
                      <a:endParaRPr lang="zh-CN" sz="1800" kern="100">
                        <a:effectLst/>
                        <a:latin typeface="Times New Roman" panose="02020603050405020304" pitchFamily="18" charset="0"/>
                        <a:ea typeface="宋体" panose="02010600030101010101" pitchFamily="2" charset="-122"/>
                      </a:endParaRPr>
                    </a:p>
                  </a:txBody>
                  <a:tcPr marL="68585" marR="68585" marT="0" marB="0"/>
                </a:tc>
                <a:extLst>
                  <a:ext uri="{0D108BD9-81ED-4DB2-BD59-A6C34878D82A}">
                    <a16:rowId xmlns:a16="http://schemas.microsoft.com/office/drawing/2014/main" val="10010"/>
                  </a:ext>
                </a:extLst>
              </a:tr>
              <a:tr h="329142">
                <a:tc>
                  <a:txBody>
                    <a:bodyPr/>
                    <a:lstStyle/>
                    <a:p>
                      <a:pPr>
                        <a:lnSpc>
                          <a:spcPct val="120000"/>
                        </a:lnSpc>
                        <a:spcAft>
                          <a:spcPts val="0"/>
                        </a:spcAft>
                      </a:pPr>
                      <a:r>
                        <a:rPr lang="en-US" sz="1800" kern="100">
                          <a:effectLst/>
                        </a:rPr>
                        <a:t>12</a:t>
                      </a:r>
                      <a:endParaRPr lang="zh-CN" sz="1800" kern="100">
                        <a:effectLst/>
                        <a:latin typeface="Times New Roman" panose="02020603050405020304" pitchFamily="18" charset="0"/>
                        <a:ea typeface="宋体" panose="02010600030101010101" pitchFamily="2" charset="-122"/>
                      </a:endParaRPr>
                    </a:p>
                  </a:txBody>
                  <a:tcPr marL="68585" marR="68585" marT="0" marB="0" anchor="b"/>
                </a:tc>
                <a:tc>
                  <a:txBody>
                    <a:bodyPr/>
                    <a:lstStyle/>
                    <a:p>
                      <a:pPr>
                        <a:lnSpc>
                          <a:spcPct val="120000"/>
                        </a:lnSpc>
                        <a:spcAft>
                          <a:spcPts val="0"/>
                        </a:spcAft>
                      </a:pPr>
                      <a:r>
                        <a:rPr lang="en-US" sz="1800" b="0" i="1" kern="100" dirty="0">
                          <a:solidFill>
                            <a:srgbClr val="0000CC"/>
                          </a:solidFill>
                          <a:effectLst/>
                          <a:latin typeface="Times New Roman" panose="02020603050405020304" pitchFamily="18" charset="0"/>
                          <a:cs typeface="Times New Roman" panose="02020603050405020304" pitchFamily="18" charset="0"/>
                        </a:rPr>
                        <a:t>                &lt;action </a:t>
                      </a:r>
                      <a:r>
                        <a:rPr lang="en-US" sz="1800" b="0" i="1" kern="100" dirty="0" err="1">
                          <a:solidFill>
                            <a:srgbClr val="0000CC"/>
                          </a:solidFill>
                          <a:effectLst/>
                          <a:latin typeface="Times New Roman" panose="02020603050405020304" pitchFamily="18" charset="0"/>
                          <a:cs typeface="Times New Roman" panose="02020603050405020304" pitchFamily="18" charset="0"/>
                        </a:rPr>
                        <a:t>android:name</a:t>
                      </a:r>
                      <a:r>
                        <a:rPr lang="en-US" sz="1800" b="0" i="1" kern="100" dirty="0">
                          <a:solidFill>
                            <a:srgbClr val="0000CC"/>
                          </a:solidFill>
                          <a:effectLst/>
                          <a:latin typeface="Times New Roman" panose="02020603050405020304" pitchFamily="18" charset="0"/>
                          <a:cs typeface="Times New Roman" panose="02020603050405020304" pitchFamily="18" charset="0"/>
                        </a:rPr>
                        <a:t>="</a:t>
                      </a:r>
                      <a:r>
                        <a:rPr lang="en-US" sz="1800" b="0" i="1" kern="100" dirty="0" err="1">
                          <a:solidFill>
                            <a:srgbClr val="0000CC"/>
                          </a:solidFill>
                          <a:effectLst/>
                          <a:latin typeface="Times New Roman" panose="02020603050405020304" pitchFamily="18" charset="0"/>
                          <a:cs typeface="Times New Roman" panose="02020603050405020304" pitchFamily="18" charset="0"/>
                        </a:rPr>
                        <a:t>android.intent.action.MAIN</a:t>
                      </a:r>
                      <a:r>
                        <a:rPr lang="en-US" sz="1800" b="0" i="1" kern="100" dirty="0">
                          <a:solidFill>
                            <a:srgbClr val="0000CC"/>
                          </a:solidFill>
                          <a:effectLst/>
                          <a:latin typeface="Times New Roman" panose="02020603050405020304" pitchFamily="18" charset="0"/>
                          <a:cs typeface="Times New Roman" panose="02020603050405020304" pitchFamily="18" charset="0"/>
                        </a:rPr>
                        <a:t>" /&gt;</a:t>
                      </a:r>
                      <a:endParaRPr lang="zh-CN" sz="1800" b="0" i="1" kern="100" dirty="0">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5" marR="68585" marT="0" marB="0"/>
                </a:tc>
                <a:tc>
                  <a:txBody>
                    <a:bodyPr/>
                    <a:lstStyle/>
                    <a:p>
                      <a:pPr>
                        <a:lnSpc>
                          <a:spcPct val="120000"/>
                        </a:lnSpc>
                        <a:spcAft>
                          <a:spcPts val="0"/>
                        </a:spcAft>
                      </a:pPr>
                      <a:r>
                        <a:rPr lang="zh-CN" sz="1800" kern="100">
                          <a:effectLst/>
                        </a:rPr>
                        <a:t>→启动的入口</a:t>
                      </a:r>
                      <a:endParaRPr lang="zh-CN" sz="1800" kern="100">
                        <a:effectLst/>
                        <a:latin typeface="Times New Roman" panose="02020603050405020304" pitchFamily="18" charset="0"/>
                        <a:ea typeface="宋体" panose="02010600030101010101" pitchFamily="2" charset="-122"/>
                      </a:endParaRPr>
                    </a:p>
                  </a:txBody>
                  <a:tcPr marL="68585" marR="68585" marT="0" marB="0"/>
                </a:tc>
                <a:extLst>
                  <a:ext uri="{0D108BD9-81ED-4DB2-BD59-A6C34878D82A}">
                    <a16:rowId xmlns:a16="http://schemas.microsoft.com/office/drawing/2014/main" val="10011"/>
                  </a:ext>
                </a:extLst>
              </a:tr>
              <a:tr h="329142">
                <a:tc>
                  <a:txBody>
                    <a:bodyPr/>
                    <a:lstStyle/>
                    <a:p>
                      <a:pPr>
                        <a:lnSpc>
                          <a:spcPct val="120000"/>
                        </a:lnSpc>
                        <a:spcAft>
                          <a:spcPts val="0"/>
                        </a:spcAft>
                      </a:pPr>
                      <a:r>
                        <a:rPr lang="en-US" sz="1800" kern="100">
                          <a:effectLst/>
                        </a:rPr>
                        <a:t>13</a:t>
                      </a:r>
                      <a:endParaRPr lang="zh-CN" sz="1800" kern="100">
                        <a:effectLst/>
                        <a:latin typeface="Times New Roman" panose="02020603050405020304" pitchFamily="18" charset="0"/>
                        <a:ea typeface="宋体" panose="02010600030101010101" pitchFamily="2" charset="-122"/>
                      </a:endParaRPr>
                    </a:p>
                  </a:txBody>
                  <a:tcPr marL="68585" marR="68585" marT="0" marB="0" anchor="b"/>
                </a:tc>
                <a:tc gridSpan="2">
                  <a:txBody>
                    <a:bodyPr/>
                    <a:lstStyle/>
                    <a:p>
                      <a:pPr>
                        <a:lnSpc>
                          <a:spcPct val="120000"/>
                        </a:lnSpc>
                        <a:spcAft>
                          <a:spcPts val="0"/>
                        </a:spcAft>
                      </a:pPr>
                      <a:r>
                        <a:rPr lang="en-US" sz="1800" b="0" i="1" kern="100" dirty="0">
                          <a:solidFill>
                            <a:srgbClr val="0000CC"/>
                          </a:solidFill>
                          <a:effectLst/>
                          <a:latin typeface="Times New Roman" panose="02020603050405020304" pitchFamily="18" charset="0"/>
                          <a:cs typeface="Times New Roman" panose="02020603050405020304" pitchFamily="18" charset="0"/>
                        </a:rPr>
                        <a:t>                &lt;category </a:t>
                      </a:r>
                      <a:r>
                        <a:rPr lang="en-US" sz="1800" b="0" i="1" kern="100" dirty="0" err="1">
                          <a:solidFill>
                            <a:srgbClr val="0000CC"/>
                          </a:solidFill>
                          <a:effectLst/>
                          <a:latin typeface="Times New Roman" panose="02020603050405020304" pitchFamily="18" charset="0"/>
                          <a:cs typeface="Times New Roman" panose="02020603050405020304" pitchFamily="18" charset="0"/>
                        </a:rPr>
                        <a:t>android:name</a:t>
                      </a:r>
                      <a:r>
                        <a:rPr lang="en-US" sz="1800" b="0" i="1" kern="100" dirty="0">
                          <a:solidFill>
                            <a:srgbClr val="0000CC"/>
                          </a:solidFill>
                          <a:effectLst/>
                          <a:latin typeface="Times New Roman" panose="02020603050405020304" pitchFamily="18" charset="0"/>
                          <a:cs typeface="Times New Roman" panose="02020603050405020304" pitchFamily="18" charset="0"/>
                        </a:rPr>
                        <a:t>="</a:t>
                      </a:r>
                      <a:r>
                        <a:rPr lang="en-US" sz="1800" b="0" i="1" kern="100" dirty="0" err="1">
                          <a:solidFill>
                            <a:srgbClr val="0000CC"/>
                          </a:solidFill>
                          <a:effectLst/>
                          <a:latin typeface="Times New Roman" panose="02020603050405020304" pitchFamily="18" charset="0"/>
                          <a:cs typeface="Times New Roman" panose="02020603050405020304" pitchFamily="18" charset="0"/>
                        </a:rPr>
                        <a:t>android.intent.category.LAUNCHER</a:t>
                      </a:r>
                      <a:r>
                        <a:rPr lang="en-US" sz="1800" b="0" i="1" kern="100" dirty="0">
                          <a:solidFill>
                            <a:srgbClr val="0000CC"/>
                          </a:solidFill>
                          <a:effectLst/>
                          <a:latin typeface="Times New Roman" panose="02020603050405020304" pitchFamily="18" charset="0"/>
                          <a:cs typeface="Times New Roman" panose="02020603050405020304" pitchFamily="18" charset="0"/>
                        </a:rPr>
                        <a:t>" /&gt;</a:t>
                      </a:r>
                      <a:r>
                        <a:rPr lang="en-US" sz="1800" b="0" i="1" kern="100" dirty="0">
                          <a:solidFill>
                            <a:srgbClr val="0000CC"/>
                          </a:solidFill>
                          <a:effectLst/>
                        </a:rPr>
                        <a:t> </a:t>
                      </a:r>
                      <a:endParaRPr lang="zh-CN" sz="1800" b="0" i="1" kern="100" dirty="0">
                        <a:solidFill>
                          <a:srgbClr val="0000CC"/>
                        </a:solidFill>
                        <a:effectLst/>
                        <a:latin typeface="Times New Roman" panose="02020603050405020304" pitchFamily="18" charset="0"/>
                        <a:ea typeface="宋体" panose="02010600030101010101" pitchFamily="2" charset="-122"/>
                      </a:endParaRPr>
                    </a:p>
                  </a:txBody>
                  <a:tcPr marL="68585" marR="68585" marT="0" marB="0"/>
                </a:tc>
                <a:tc hMerge="1">
                  <a:txBody>
                    <a:bodyPr/>
                    <a:lstStyle/>
                    <a:p>
                      <a:endParaRPr lang="zh-CN"/>
                    </a:p>
                  </a:txBody>
                  <a:tcPr marL="68580" marR="68580" marT="0" marB="0"/>
                </a:tc>
                <a:extLst>
                  <a:ext uri="{0D108BD9-81ED-4DB2-BD59-A6C34878D82A}">
                    <a16:rowId xmlns:a16="http://schemas.microsoft.com/office/drawing/2014/main" val="10012"/>
                  </a:ext>
                </a:extLst>
              </a:tr>
              <a:tr h="329142">
                <a:tc>
                  <a:txBody>
                    <a:bodyPr/>
                    <a:lstStyle/>
                    <a:p>
                      <a:pPr>
                        <a:lnSpc>
                          <a:spcPct val="120000"/>
                        </a:lnSpc>
                        <a:spcAft>
                          <a:spcPts val="0"/>
                        </a:spcAft>
                      </a:pPr>
                      <a:r>
                        <a:rPr lang="en-US" sz="1800" kern="100">
                          <a:effectLst/>
                        </a:rPr>
                        <a:t>14</a:t>
                      </a:r>
                      <a:endParaRPr lang="zh-CN" sz="1800" kern="100">
                        <a:effectLst/>
                        <a:latin typeface="Times New Roman" panose="02020603050405020304" pitchFamily="18" charset="0"/>
                        <a:ea typeface="宋体" panose="02010600030101010101" pitchFamily="2" charset="-122"/>
                      </a:endParaRPr>
                    </a:p>
                  </a:txBody>
                  <a:tcPr marL="68585" marR="68585" marT="0" marB="0" anchor="b"/>
                </a:tc>
                <a:tc>
                  <a:txBody>
                    <a:bodyPr/>
                    <a:lstStyle/>
                    <a:p>
                      <a:pPr>
                        <a:lnSpc>
                          <a:spcPct val="120000"/>
                        </a:lnSpc>
                        <a:spcAft>
                          <a:spcPts val="0"/>
                        </a:spcAft>
                      </a:pPr>
                      <a:r>
                        <a:rPr lang="en-US" sz="1800" b="0" i="1" kern="100" dirty="0">
                          <a:solidFill>
                            <a:srgbClr val="0000CC"/>
                          </a:solidFill>
                          <a:effectLst/>
                          <a:latin typeface="Times New Roman" panose="02020603050405020304" pitchFamily="18" charset="0"/>
                          <a:cs typeface="Times New Roman" panose="02020603050405020304" pitchFamily="18" charset="0"/>
                        </a:rPr>
                        <a:t>            &lt;/intent-filter&gt;</a:t>
                      </a:r>
                      <a:endParaRPr lang="zh-CN" sz="1800" b="0" i="1" kern="100" dirty="0">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5" marR="68585" marT="0" marB="0"/>
                </a:tc>
                <a:tc>
                  <a:txBody>
                    <a:bodyPr/>
                    <a:lstStyle/>
                    <a:p>
                      <a:pPr>
                        <a:lnSpc>
                          <a:spcPct val="12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endParaRPr>
                    </a:p>
                  </a:txBody>
                  <a:tcPr marL="68585" marR="68585" marT="0" marB="0"/>
                </a:tc>
                <a:extLst>
                  <a:ext uri="{0D108BD9-81ED-4DB2-BD59-A6C34878D82A}">
                    <a16:rowId xmlns:a16="http://schemas.microsoft.com/office/drawing/2014/main" val="10013"/>
                  </a:ext>
                </a:extLst>
              </a:tr>
              <a:tr h="329142">
                <a:tc>
                  <a:txBody>
                    <a:bodyPr/>
                    <a:lstStyle/>
                    <a:p>
                      <a:pPr>
                        <a:lnSpc>
                          <a:spcPct val="120000"/>
                        </a:lnSpc>
                        <a:spcAft>
                          <a:spcPts val="0"/>
                        </a:spcAft>
                      </a:pPr>
                      <a:r>
                        <a:rPr lang="en-US" sz="1800" kern="100">
                          <a:effectLst/>
                        </a:rPr>
                        <a:t>15</a:t>
                      </a:r>
                      <a:endParaRPr lang="zh-CN" sz="1800" kern="100">
                        <a:effectLst/>
                        <a:latin typeface="Times New Roman" panose="02020603050405020304" pitchFamily="18" charset="0"/>
                        <a:ea typeface="宋体" panose="02010600030101010101" pitchFamily="2" charset="-122"/>
                      </a:endParaRPr>
                    </a:p>
                  </a:txBody>
                  <a:tcPr marL="68585" marR="68585" marT="0" marB="0" anchor="b"/>
                </a:tc>
                <a:tc>
                  <a:txBody>
                    <a:bodyPr/>
                    <a:lstStyle/>
                    <a:p>
                      <a:pPr>
                        <a:lnSpc>
                          <a:spcPct val="120000"/>
                        </a:lnSpc>
                        <a:spcAft>
                          <a:spcPts val="0"/>
                        </a:spcAft>
                      </a:pPr>
                      <a:r>
                        <a:rPr lang="en-US" sz="1800" b="0" i="1" kern="100" dirty="0">
                          <a:solidFill>
                            <a:srgbClr val="0000CC"/>
                          </a:solidFill>
                          <a:effectLst/>
                          <a:latin typeface="Times New Roman" panose="02020603050405020304" pitchFamily="18" charset="0"/>
                          <a:cs typeface="Times New Roman" panose="02020603050405020304" pitchFamily="18" charset="0"/>
                        </a:rPr>
                        <a:t>        &lt;/activity&gt;</a:t>
                      </a:r>
                      <a:endParaRPr lang="zh-CN" sz="1800" b="0" i="1" kern="100" dirty="0">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5" marR="68585" marT="0" marB="0"/>
                </a:tc>
                <a:tc>
                  <a:txBody>
                    <a:bodyPr/>
                    <a:lstStyle/>
                    <a:p>
                      <a:pPr>
                        <a:lnSpc>
                          <a:spcPct val="12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endParaRPr>
                    </a:p>
                  </a:txBody>
                  <a:tcPr marL="68585" marR="68585" marT="0" marB="0"/>
                </a:tc>
                <a:extLst>
                  <a:ext uri="{0D108BD9-81ED-4DB2-BD59-A6C34878D82A}">
                    <a16:rowId xmlns:a16="http://schemas.microsoft.com/office/drawing/2014/main" val="10014"/>
                  </a:ext>
                </a:extLst>
              </a:tr>
              <a:tr h="329142">
                <a:tc>
                  <a:txBody>
                    <a:bodyPr/>
                    <a:lstStyle/>
                    <a:p>
                      <a:pPr>
                        <a:lnSpc>
                          <a:spcPct val="120000"/>
                        </a:lnSpc>
                        <a:spcAft>
                          <a:spcPts val="0"/>
                        </a:spcAft>
                      </a:pPr>
                      <a:r>
                        <a:rPr lang="en-US" sz="1800" kern="100">
                          <a:effectLst/>
                        </a:rPr>
                        <a:t>16</a:t>
                      </a:r>
                      <a:endParaRPr lang="zh-CN" sz="1800" kern="100">
                        <a:effectLst/>
                        <a:latin typeface="Times New Roman" panose="02020603050405020304" pitchFamily="18" charset="0"/>
                        <a:ea typeface="宋体" panose="02010600030101010101" pitchFamily="2" charset="-122"/>
                      </a:endParaRPr>
                    </a:p>
                  </a:txBody>
                  <a:tcPr marL="68585" marR="68585" marT="0" marB="0" anchor="b"/>
                </a:tc>
                <a:tc>
                  <a:txBody>
                    <a:bodyPr/>
                    <a:lstStyle/>
                    <a:p>
                      <a:pPr>
                        <a:lnSpc>
                          <a:spcPct val="120000"/>
                        </a:lnSpc>
                        <a:spcAft>
                          <a:spcPts val="0"/>
                        </a:spcAft>
                      </a:pPr>
                      <a:r>
                        <a:rPr lang="en-US" sz="1800" kern="100" dirty="0">
                          <a:effectLst/>
                          <a:latin typeface="Times New Roman" panose="02020603050405020304" pitchFamily="18" charset="0"/>
                          <a:cs typeface="Times New Roman" panose="02020603050405020304" pitchFamily="18" charset="0"/>
                        </a:rPr>
                        <a:t>    &lt;/application&gt;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5" marR="68585" marT="0" marB="0"/>
                </a:tc>
                <a:tc>
                  <a:txBody>
                    <a:bodyPr/>
                    <a:lstStyle/>
                    <a:p>
                      <a:pPr>
                        <a:lnSpc>
                          <a:spcPct val="12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endParaRPr>
                    </a:p>
                  </a:txBody>
                  <a:tcPr marL="68585" marR="68585" marT="0" marB="0"/>
                </a:tc>
                <a:extLst>
                  <a:ext uri="{0D108BD9-81ED-4DB2-BD59-A6C34878D82A}">
                    <a16:rowId xmlns:a16="http://schemas.microsoft.com/office/drawing/2014/main" val="10015"/>
                  </a:ext>
                </a:extLst>
              </a:tr>
              <a:tr h="329142">
                <a:tc>
                  <a:txBody>
                    <a:bodyPr/>
                    <a:lstStyle/>
                    <a:p>
                      <a:pPr>
                        <a:lnSpc>
                          <a:spcPct val="120000"/>
                        </a:lnSpc>
                        <a:spcAft>
                          <a:spcPts val="0"/>
                        </a:spcAft>
                      </a:pPr>
                      <a:r>
                        <a:rPr lang="en-US" sz="1800" kern="100">
                          <a:effectLst/>
                        </a:rPr>
                        <a:t>17</a:t>
                      </a:r>
                      <a:endParaRPr lang="zh-CN" sz="1800" kern="100">
                        <a:effectLst/>
                        <a:latin typeface="Times New Roman" panose="02020603050405020304" pitchFamily="18" charset="0"/>
                        <a:ea typeface="宋体" panose="02010600030101010101" pitchFamily="2" charset="-122"/>
                      </a:endParaRPr>
                    </a:p>
                  </a:txBody>
                  <a:tcPr marL="68585" marR="68585" marT="0" marB="0" anchor="b"/>
                </a:tc>
                <a:tc>
                  <a:txBody>
                    <a:bodyPr/>
                    <a:lstStyle/>
                    <a:p>
                      <a:pPr>
                        <a:lnSpc>
                          <a:spcPct val="120000"/>
                        </a:lnSpc>
                        <a:spcAft>
                          <a:spcPts val="0"/>
                        </a:spcAft>
                      </a:pPr>
                      <a:r>
                        <a:rPr lang="en-US" sz="1800" kern="100" dirty="0">
                          <a:effectLst/>
                          <a:latin typeface="Times New Roman" panose="02020603050405020304" pitchFamily="18" charset="0"/>
                          <a:cs typeface="Times New Roman" panose="02020603050405020304" pitchFamily="18" charset="0"/>
                        </a:rPr>
                        <a:t>&lt;/ manifest &gt;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5" marR="68585" marT="0" marB="0"/>
                </a:tc>
                <a:tc>
                  <a:txBody>
                    <a:bodyPr/>
                    <a:lstStyle/>
                    <a:p>
                      <a:pPr>
                        <a:lnSpc>
                          <a:spcPct val="12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endParaRPr>
                    </a:p>
                  </a:txBody>
                  <a:tcPr marL="68585" marR="68585" marT="0" marB="0"/>
                </a:tc>
                <a:extLst>
                  <a:ext uri="{0D108BD9-81ED-4DB2-BD59-A6C34878D82A}">
                    <a16:rowId xmlns:a16="http://schemas.microsoft.com/office/drawing/2014/main" val="10016"/>
                  </a:ext>
                </a:extLst>
              </a:tr>
            </a:tbl>
          </a:graphicData>
        </a:graphic>
      </p:graphicFrame>
      <p:sp>
        <p:nvSpPr>
          <p:cNvPr id="9" name="圆角矩形 8"/>
          <p:cNvSpPr/>
          <p:nvPr/>
        </p:nvSpPr>
        <p:spPr bwMode="auto">
          <a:xfrm>
            <a:off x="762000" y="4114800"/>
            <a:ext cx="7239000" cy="1979613"/>
          </a:xfrm>
          <a:prstGeom prst="roundRect">
            <a:avLst/>
          </a:prstGeom>
          <a:noFill/>
          <a:ln w="38100">
            <a:solidFill>
              <a:srgbClr val="FF0000"/>
            </a:solidFill>
          </a:ln>
        </p:spPr>
        <p:style>
          <a:lnRef idx="2">
            <a:schemeClr val="dk1"/>
          </a:lnRef>
          <a:fillRef idx="1">
            <a:schemeClr val="lt1"/>
          </a:fillRef>
          <a:effectRef idx="0">
            <a:schemeClr val="dk1"/>
          </a:effectRef>
          <a:fontRef idx="minor">
            <a:schemeClr val="dk1"/>
          </a:fontRef>
        </p:style>
        <p:txBody>
          <a:bodyPr>
            <a:spAutoFit/>
          </a:body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rgbClr val="0000CC"/>
              </a:solidFill>
              <a:effectLst/>
              <a:uLnTx/>
              <a:uFillTx/>
              <a:latin typeface="+mn-lt"/>
              <a:ea typeface="+mn-ea"/>
              <a:cs typeface="+mn-cs"/>
            </a:endParaRPr>
          </a:p>
        </p:txBody>
      </p:sp>
      <p:sp>
        <p:nvSpPr>
          <p:cNvPr id="10" name="Rectangle 35"/>
          <p:cNvSpPr/>
          <p:nvPr/>
        </p:nvSpPr>
        <p:spPr>
          <a:xfrm>
            <a:off x="5029200" y="6248400"/>
            <a:ext cx="3581400" cy="461963"/>
          </a:xfrm>
          <a:prstGeom prst="rect">
            <a:avLst/>
          </a:prstGeom>
          <a:noFill/>
          <a:ln w="9525">
            <a:noFill/>
          </a:ln>
        </p:spPr>
        <p:txBody>
          <a:bodyPr anchor="ctr" anchorCtr="0">
            <a:spAutoFit/>
          </a:bodyPr>
          <a:lstStyle/>
          <a:p>
            <a:pPr algn="ctr" eaLnBrk="1" hangingPunct="1"/>
            <a:r>
              <a:rPr lang="zh-CN" altLang="en-US" b="1" dirty="0">
                <a:solidFill>
                  <a:srgbClr val="0000CC"/>
                </a:solidFill>
                <a:latin typeface="微软雅黑" panose="020B0503020204020204" pitchFamily="34" charset="-122"/>
                <a:ea typeface="微软雅黑" panose="020B0503020204020204" pitchFamily="34" charset="-122"/>
              </a:rPr>
              <a:t>入口为</a:t>
            </a:r>
            <a:r>
              <a:rPr lang="en-US" altLang="zh-CN" b="1" dirty="0">
                <a:solidFill>
                  <a:srgbClr val="0000CC"/>
                </a:solidFill>
                <a:latin typeface="微软雅黑" panose="020B0503020204020204" pitchFamily="34" charset="-122"/>
                <a:ea typeface="微软雅黑" panose="020B0503020204020204" pitchFamily="34" charset="-122"/>
              </a:rPr>
              <a:t>MainActivity</a:t>
            </a:r>
            <a:endParaRPr lang="zh-CN" altLang="en-US" b="1" dirty="0">
              <a:solidFill>
                <a:srgbClr val="0000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p:nvPr/>
        </p:nvSpPr>
        <p:spPr>
          <a:xfrm>
            <a:off x="0" y="1171575"/>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63491" name="Rectangle 3"/>
          <p:cNvSpPr/>
          <p:nvPr/>
        </p:nvSpPr>
        <p:spPr>
          <a:xfrm>
            <a:off x="0" y="152400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63492" name="Rectangle 4"/>
          <p:cNvSpPr>
            <a:spLocks noGrp="1"/>
          </p:cNvSpPr>
          <p:nvPr>
            <p:ph type="title"/>
          </p:nvPr>
        </p:nvSpPr>
        <p:spPr>
          <a:xfrm>
            <a:off x="457200" y="228600"/>
            <a:ext cx="4953000" cy="868363"/>
          </a:xfrm>
          <a:ln/>
        </p:spPr>
        <p:txBody>
          <a:bodyPr vert="horz" wrap="square" lIns="91440" tIns="45720" rIns="91440" bIns="45720" anchor="ctr" anchorCtr="0"/>
          <a:lstStyle/>
          <a:p>
            <a:pPr eaLnBrk="1" hangingPunct="1"/>
            <a:r>
              <a:rPr lang="en-US" altLang="zh-CN" sz="3200" dirty="0">
                <a:latin typeface="微软雅黑" panose="020B0503020204020204" pitchFamily="34" charset="-122"/>
                <a:ea typeface="微软雅黑" panose="020B0503020204020204" pitchFamily="34" charset="-122"/>
              </a:rPr>
              <a:t>MainActivity.java</a:t>
            </a:r>
            <a:r>
              <a:rPr lang="zh-CN" altLang="en-US" sz="3200" dirty="0">
                <a:latin typeface="微软雅黑" panose="020B0503020204020204" pitchFamily="34" charset="-122"/>
                <a:ea typeface="微软雅黑" panose="020B0503020204020204" pitchFamily="34" charset="-122"/>
              </a:rPr>
              <a:t>文件</a:t>
            </a:r>
          </a:p>
        </p:txBody>
      </p:sp>
      <p:sp>
        <p:nvSpPr>
          <p:cNvPr id="63493" name="Rectangle 7"/>
          <p:cNvSpPr/>
          <p:nvPr/>
        </p:nvSpPr>
        <p:spPr>
          <a:xfrm>
            <a:off x="0" y="1171575"/>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63494" name="Rectangle 8"/>
          <p:cNvSpPr/>
          <p:nvPr/>
        </p:nvSpPr>
        <p:spPr>
          <a:xfrm>
            <a:off x="0" y="152400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graphicFrame>
        <p:nvGraphicFramePr>
          <p:cNvPr id="3" name="表格 2"/>
          <p:cNvGraphicFramePr>
            <a:graphicFrameLocks noGrp="1"/>
          </p:cNvGraphicFramePr>
          <p:nvPr/>
        </p:nvGraphicFramePr>
        <p:xfrm>
          <a:off x="457200" y="1752600"/>
          <a:ext cx="8305800" cy="2879725"/>
        </p:xfrm>
        <a:graphic>
          <a:graphicData uri="http://schemas.openxmlformats.org/drawingml/2006/table">
            <a:tbl>
              <a:tblPr>
                <a:tableStyleId>{5C22544A-7EE6-4342-B048-85BDC9FD1C3A}</a:tableStyleId>
              </a:tblPr>
              <a:tblGrid>
                <a:gridCol w="4572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tblGrid>
              <a:tr h="411389">
                <a:tc>
                  <a:txBody>
                    <a:bodyPr/>
                    <a:lstStyle/>
                    <a:p>
                      <a:pPr>
                        <a:lnSpc>
                          <a:spcPct val="150000"/>
                        </a:lnSpc>
                        <a:spcAft>
                          <a:spcPts val="0"/>
                        </a:spcAft>
                      </a:pPr>
                      <a:r>
                        <a:rPr lang="en-US" sz="1800" kern="100" dirty="0">
                          <a:effectLst/>
                        </a:rPr>
                        <a:t>1</a:t>
                      </a:r>
                      <a:endParaRPr lang="zh-CN" sz="1800" kern="100" dirty="0">
                        <a:effectLst/>
                        <a:latin typeface="Times New Roman" panose="02020603050405020304" pitchFamily="18" charset="0"/>
                        <a:ea typeface="宋体" panose="02010600030101010101" pitchFamily="2" charset="-122"/>
                      </a:endParaRPr>
                    </a:p>
                  </a:txBody>
                  <a:tcPr marL="68580" marR="68580" marT="0" marB="0" anchor="b">
                    <a:noFill/>
                  </a:tcPr>
                </a:tc>
                <a:tc>
                  <a:txBody>
                    <a:bodyPr/>
                    <a:lstStyle/>
                    <a:p>
                      <a:pPr>
                        <a:lnSpc>
                          <a:spcPct val="150000"/>
                        </a:lnSpc>
                        <a:spcAft>
                          <a:spcPts val="0"/>
                        </a:spcAft>
                      </a:pPr>
                      <a:r>
                        <a:rPr lang="en-US" sz="1800" kern="100" dirty="0">
                          <a:effectLst/>
                          <a:latin typeface="Times New Roman" panose="02020603050405020304" pitchFamily="18" charset="0"/>
                          <a:cs typeface="Times New Roman" panose="02020603050405020304" pitchFamily="18" charset="0"/>
                        </a:rPr>
                        <a:t>public class </a:t>
                      </a:r>
                      <a:r>
                        <a:rPr lang="en-US" sz="1800" kern="100" dirty="0" err="1">
                          <a:effectLst/>
                          <a:latin typeface="Times New Roman" panose="02020603050405020304" pitchFamily="18" charset="0"/>
                          <a:cs typeface="Times New Roman" panose="02020603050405020304" pitchFamily="18" charset="0"/>
                        </a:rPr>
                        <a:t>MainActivity</a:t>
                      </a:r>
                      <a:r>
                        <a:rPr lang="en-US" sz="1800" kern="100" dirty="0">
                          <a:effectLst/>
                          <a:latin typeface="Times New Roman" panose="02020603050405020304" pitchFamily="18" charset="0"/>
                          <a:cs typeface="Times New Roman" panose="02020603050405020304" pitchFamily="18" charset="0"/>
                        </a:rPr>
                        <a:t> extends </a:t>
                      </a:r>
                      <a:r>
                        <a:rPr lang="en-US" sz="1800" kern="100" dirty="0" err="1">
                          <a:effectLst/>
                          <a:latin typeface="Times New Roman" panose="02020603050405020304" pitchFamily="18" charset="0"/>
                          <a:cs typeface="Times New Roman" panose="02020603050405020304" pitchFamily="18" charset="0"/>
                        </a:rPr>
                        <a:t>AppCompatActivity</a:t>
                      </a:r>
                      <a:r>
                        <a:rPr lang="en-US" sz="1800" kern="100" dirty="0">
                          <a:effectLst/>
                          <a:latin typeface="Times New Roman" panose="02020603050405020304" pitchFamily="18" charset="0"/>
                          <a:cs typeface="Times New Roman" panose="02020603050405020304" pitchFamily="18" charset="0"/>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a:txBody>
                    <a:bodyPr/>
                    <a:lstStyle/>
                    <a:p>
                      <a:pPr>
                        <a:lnSpc>
                          <a:spcPct val="15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10000"/>
                  </a:ext>
                </a:extLst>
              </a:tr>
              <a:tr h="411389">
                <a:tc>
                  <a:txBody>
                    <a:bodyPr/>
                    <a:lstStyle/>
                    <a:p>
                      <a:pPr>
                        <a:lnSpc>
                          <a:spcPct val="150000"/>
                        </a:lnSpc>
                        <a:spcAft>
                          <a:spcPts val="0"/>
                        </a:spcAft>
                      </a:pPr>
                      <a:r>
                        <a:rPr lang="en-US" sz="1800" kern="100">
                          <a:effectLst/>
                        </a:rPr>
                        <a:t>2</a:t>
                      </a:r>
                      <a:endParaRPr lang="zh-CN" sz="1800" kern="100">
                        <a:effectLst/>
                        <a:latin typeface="Times New Roman" panose="02020603050405020304" pitchFamily="18" charset="0"/>
                        <a:ea typeface="宋体" panose="02010600030101010101" pitchFamily="2" charset="-122"/>
                      </a:endParaRPr>
                    </a:p>
                  </a:txBody>
                  <a:tcPr marL="68580" marR="68580" marT="0" marB="0" anchor="b">
                    <a:noFill/>
                  </a:tcPr>
                </a:tc>
                <a:tc>
                  <a:txBody>
                    <a:bodyPr/>
                    <a:lstStyle/>
                    <a:p>
                      <a:pPr>
                        <a:lnSpc>
                          <a:spcPct val="150000"/>
                        </a:lnSpc>
                        <a:spcAft>
                          <a:spcPts val="0"/>
                        </a:spcAft>
                      </a:pPr>
                      <a:r>
                        <a:rPr lang="en-US" sz="1800" kern="100" dirty="0">
                          <a:effectLst/>
                          <a:latin typeface="Times New Roman" panose="02020603050405020304" pitchFamily="18" charset="0"/>
                          <a:cs typeface="Times New Roman" panose="02020603050405020304" pitchFamily="18" charset="0"/>
                        </a:rPr>
                        <a:t>    @Override</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a:txBody>
                    <a:bodyPr/>
                    <a:lstStyle/>
                    <a:p>
                      <a:pPr>
                        <a:lnSpc>
                          <a:spcPct val="150000"/>
                        </a:lnSpc>
                        <a:spcAft>
                          <a:spcPts val="0"/>
                        </a:spcAft>
                      </a:pPr>
                      <a:r>
                        <a:rPr lang="en-US" sz="1800" kern="100" dirty="0">
                          <a:effectLst/>
                        </a:rPr>
                        <a:t> </a:t>
                      </a:r>
                      <a:r>
                        <a:rPr lang="en-US" altLang="zh-CN" sz="1800" kern="100" dirty="0">
                          <a:effectLst/>
                        </a:rPr>
                        <a:t>→</a:t>
                      </a:r>
                      <a:r>
                        <a:rPr lang="zh-CN" altLang="en-US" sz="1800" kern="100" dirty="0">
                          <a:effectLst/>
                        </a:rPr>
                        <a:t>重写父类方法</a:t>
                      </a:r>
                      <a:endParaRPr lang="zh-CN" sz="1800" kern="100" dirty="0">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10001"/>
                  </a:ext>
                </a:extLst>
              </a:tr>
              <a:tr h="411389">
                <a:tc>
                  <a:txBody>
                    <a:bodyPr/>
                    <a:lstStyle/>
                    <a:p>
                      <a:pPr>
                        <a:lnSpc>
                          <a:spcPct val="150000"/>
                        </a:lnSpc>
                        <a:spcAft>
                          <a:spcPts val="0"/>
                        </a:spcAft>
                      </a:pPr>
                      <a:r>
                        <a:rPr lang="en-US" sz="1800" kern="100">
                          <a:effectLst/>
                        </a:rPr>
                        <a:t>3</a:t>
                      </a:r>
                      <a:endParaRPr lang="zh-CN" sz="1800" kern="100">
                        <a:effectLst/>
                        <a:latin typeface="Times New Roman" panose="02020603050405020304" pitchFamily="18" charset="0"/>
                        <a:ea typeface="宋体" panose="02010600030101010101" pitchFamily="2" charset="-122"/>
                      </a:endParaRPr>
                    </a:p>
                  </a:txBody>
                  <a:tcPr marL="68580" marR="68580" marT="0" marB="0" anchor="b">
                    <a:noFill/>
                  </a:tcPr>
                </a:tc>
                <a:tc>
                  <a:txBody>
                    <a:bodyPr/>
                    <a:lstStyle/>
                    <a:p>
                      <a:pPr>
                        <a:lnSpc>
                          <a:spcPct val="150000"/>
                        </a:lnSpc>
                        <a:spcAft>
                          <a:spcPts val="0"/>
                        </a:spcAft>
                      </a:pPr>
                      <a:r>
                        <a:rPr lang="en-US" sz="1800" kern="100" dirty="0">
                          <a:effectLst/>
                          <a:latin typeface="Times New Roman" panose="02020603050405020304" pitchFamily="18" charset="0"/>
                          <a:cs typeface="Times New Roman" panose="02020603050405020304" pitchFamily="18" charset="0"/>
                        </a:rPr>
                        <a:t>    protected void </a:t>
                      </a:r>
                      <a:r>
                        <a:rPr lang="en-US" sz="1800" kern="100" dirty="0" err="1">
                          <a:effectLst/>
                          <a:latin typeface="Times New Roman" panose="02020603050405020304" pitchFamily="18" charset="0"/>
                          <a:cs typeface="Times New Roman" panose="02020603050405020304" pitchFamily="18" charset="0"/>
                        </a:rPr>
                        <a:t>onCreate</a:t>
                      </a:r>
                      <a:r>
                        <a:rPr lang="en-US" sz="1800" kern="100" dirty="0">
                          <a:effectLst/>
                          <a:latin typeface="Times New Roman" panose="02020603050405020304" pitchFamily="18" charset="0"/>
                          <a:cs typeface="Times New Roman" panose="02020603050405020304" pitchFamily="18" charset="0"/>
                        </a:rPr>
                        <a:t>(Bundle </a:t>
                      </a:r>
                      <a:r>
                        <a:rPr lang="en-US" sz="1800" kern="100" dirty="0" err="1">
                          <a:effectLst/>
                          <a:latin typeface="Times New Roman" panose="02020603050405020304" pitchFamily="18" charset="0"/>
                          <a:cs typeface="Times New Roman" panose="02020603050405020304" pitchFamily="18" charset="0"/>
                        </a:rPr>
                        <a:t>savedInstanceState</a:t>
                      </a:r>
                      <a:r>
                        <a:rPr lang="en-US" sz="1800" kern="100" dirty="0">
                          <a:effectLst/>
                          <a:latin typeface="Times New Roman" panose="02020603050405020304" pitchFamily="18" charset="0"/>
                          <a:cs typeface="Times New Roman" panose="02020603050405020304" pitchFamily="18" charset="0"/>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a:txBody>
                    <a:bodyPr/>
                    <a:lstStyle/>
                    <a:p>
                      <a:pPr>
                        <a:lnSpc>
                          <a:spcPct val="15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10002"/>
                  </a:ext>
                </a:extLst>
              </a:tr>
              <a:tr h="411389">
                <a:tc>
                  <a:txBody>
                    <a:bodyPr/>
                    <a:lstStyle/>
                    <a:p>
                      <a:pPr>
                        <a:lnSpc>
                          <a:spcPct val="150000"/>
                        </a:lnSpc>
                        <a:spcAft>
                          <a:spcPts val="0"/>
                        </a:spcAft>
                      </a:pPr>
                      <a:r>
                        <a:rPr lang="en-US" sz="1800" kern="100">
                          <a:effectLst/>
                        </a:rPr>
                        <a:t>4</a:t>
                      </a:r>
                      <a:endParaRPr lang="zh-CN" sz="1800" kern="100">
                        <a:effectLst/>
                        <a:latin typeface="Times New Roman" panose="02020603050405020304" pitchFamily="18" charset="0"/>
                        <a:ea typeface="宋体" panose="02010600030101010101" pitchFamily="2" charset="-122"/>
                      </a:endParaRPr>
                    </a:p>
                  </a:txBody>
                  <a:tcPr marL="68580" marR="68580" marT="0" marB="0" anchor="b">
                    <a:noFill/>
                  </a:tcPr>
                </a:tc>
                <a:tc>
                  <a:txBody>
                    <a:bodyPr/>
                    <a:lstStyle/>
                    <a:p>
                      <a:pPr>
                        <a:lnSpc>
                          <a:spcPct val="150000"/>
                        </a:lnSpc>
                        <a:spcAft>
                          <a:spcPts val="0"/>
                        </a:spcAft>
                      </a:pPr>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super.onCreate</a:t>
                      </a:r>
                      <a:r>
                        <a:rPr lang="en-US" sz="1800" kern="100" dirty="0">
                          <a:effectLst/>
                          <a:latin typeface="Times New Roman" panose="02020603050405020304" pitchFamily="18" charset="0"/>
                          <a:cs typeface="Times New Roman" panose="02020603050405020304" pitchFamily="18" charset="0"/>
                        </a:rPr>
                        <a:t>(</a:t>
                      </a:r>
                      <a:r>
                        <a:rPr lang="en-US" sz="1800" kern="100" dirty="0" err="1">
                          <a:effectLst/>
                          <a:latin typeface="Times New Roman" panose="02020603050405020304" pitchFamily="18" charset="0"/>
                          <a:cs typeface="Times New Roman" panose="02020603050405020304" pitchFamily="18" charset="0"/>
                        </a:rPr>
                        <a:t>savedInstanceState</a:t>
                      </a:r>
                      <a:r>
                        <a:rPr lang="en-US" sz="1800" kern="100" dirty="0">
                          <a:effectLst/>
                          <a:latin typeface="Times New Roman" panose="02020603050405020304" pitchFamily="18" charset="0"/>
                          <a:cs typeface="Times New Roman" panose="02020603050405020304" pitchFamily="18" charset="0"/>
                        </a:rPr>
                        <a: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a:txBody>
                    <a:bodyPr/>
                    <a:lstStyle/>
                    <a:p>
                      <a:pPr>
                        <a:lnSpc>
                          <a:spcPct val="150000"/>
                        </a:lnSpc>
                        <a:spcAft>
                          <a:spcPts val="0"/>
                        </a:spcAft>
                      </a:pPr>
                      <a:r>
                        <a:rPr lang="en-US" sz="1800" kern="100" dirty="0">
                          <a:effectLst/>
                        </a:rPr>
                        <a:t>→</a:t>
                      </a:r>
                      <a:r>
                        <a:rPr lang="zh-CN" sz="1800" kern="100" dirty="0">
                          <a:effectLst/>
                        </a:rPr>
                        <a:t>调用父类的该方法</a:t>
                      </a:r>
                      <a:endParaRPr lang="zh-CN" sz="1800" kern="100" dirty="0">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10003"/>
                  </a:ext>
                </a:extLst>
              </a:tr>
              <a:tr h="411389">
                <a:tc>
                  <a:txBody>
                    <a:bodyPr/>
                    <a:lstStyle/>
                    <a:p>
                      <a:pPr>
                        <a:lnSpc>
                          <a:spcPct val="150000"/>
                        </a:lnSpc>
                        <a:spcAft>
                          <a:spcPts val="0"/>
                        </a:spcAft>
                      </a:pPr>
                      <a:r>
                        <a:rPr lang="en-US" sz="1800" kern="100">
                          <a:effectLst/>
                        </a:rPr>
                        <a:t>5</a:t>
                      </a:r>
                      <a:endParaRPr lang="zh-CN" sz="1800" kern="100">
                        <a:effectLst/>
                        <a:latin typeface="Times New Roman" panose="02020603050405020304" pitchFamily="18" charset="0"/>
                        <a:ea typeface="宋体" panose="02010600030101010101" pitchFamily="2" charset="-122"/>
                      </a:endParaRPr>
                    </a:p>
                  </a:txBody>
                  <a:tcPr marL="68580" marR="68580" marT="0" marB="0" anchor="b">
                    <a:noFill/>
                  </a:tcPr>
                </a:tc>
                <a:tc>
                  <a:txBody>
                    <a:bodyPr/>
                    <a:lstStyle/>
                    <a:p>
                      <a:pPr>
                        <a:lnSpc>
                          <a:spcPct val="150000"/>
                        </a:lnSpc>
                        <a:spcAft>
                          <a:spcPts val="0"/>
                        </a:spcAft>
                      </a:pPr>
                      <a:r>
                        <a:rPr lang="en-US" sz="1800" kern="100" dirty="0">
                          <a:effectLst/>
                          <a:latin typeface="Times New Roman" panose="02020603050405020304" pitchFamily="18" charset="0"/>
                          <a:cs typeface="Times New Roman" panose="02020603050405020304" pitchFamily="18" charset="0"/>
                        </a:rPr>
                        <a:t>        </a:t>
                      </a:r>
                      <a:r>
                        <a:rPr lang="en-US" sz="1800" b="1" kern="100" dirty="0" err="1">
                          <a:solidFill>
                            <a:srgbClr val="0000CC"/>
                          </a:solidFill>
                          <a:effectLst/>
                          <a:latin typeface="Times New Roman" panose="02020603050405020304" pitchFamily="18" charset="0"/>
                          <a:cs typeface="Times New Roman" panose="02020603050405020304" pitchFamily="18" charset="0"/>
                        </a:rPr>
                        <a:t>setContentView</a:t>
                      </a:r>
                      <a:r>
                        <a:rPr lang="en-US" sz="1800" b="1" kern="100" dirty="0">
                          <a:solidFill>
                            <a:srgbClr val="0000CC"/>
                          </a:solidFill>
                          <a:effectLst/>
                          <a:latin typeface="Times New Roman" panose="02020603050405020304" pitchFamily="18" charset="0"/>
                          <a:cs typeface="Times New Roman" panose="02020603050405020304" pitchFamily="18" charset="0"/>
                        </a:rPr>
                        <a:t>(</a:t>
                      </a:r>
                      <a:r>
                        <a:rPr lang="en-US" sz="1800" b="1" kern="100" dirty="0" err="1">
                          <a:solidFill>
                            <a:srgbClr val="0000CC"/>
                          </a:solidFill>
                          <a:effectLst/>
                          <a:latin typeface="Times New Roman" panose="02020603050405020304" pitchFamily="18" charset="0"/>
                          <a:cs typeface="Times New Roman" panose="02020603050405020304" pitchFamily="18" charset="0"/>
                        </a:rPr>
                        <a:t>R.layout.activity_main</a:t>
                      </a:r>
                      <a:r>
                        <a:rPr lang="en-US" sz="1800" b="1" kern="100" dirty="0">
                          <a:solidFill>
                            <a:srgbClr val="0000CC"/>
                          </a:solidFill>
                          <a:effectLst/>
                          <a:latin typeface="Times New Roman" panose="02020603050405020304" pitchFamily="18" charset="0"/>
                          <a:cs typeface="Times New Roman" panose="02020603050405020304" pitchFamily="18" charset="0"/>
                        </a:rPr>
                        <a:t>);</a:t>
                      </a:r>
                      <a:endParaRPr lang="zh-CN" sz="1800" b="1" kern="100" dirty="0">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a:txBody>
                    <a:bodyPr/>
                    <a:lstStyle/>
                    <a:p>
                      <a:pPr>
                        <a:lnSpc>
                          <a:spcPct val="150000"/>
                        </a:lnSpc>
                        <a:spcAft>
                          <a:spcPts val="0"/>
                        </a:spcAft>
                      </a:pPr>
                      <a:r>
                        <a:rPr lang="en-US" sz="1800" kern="100" dirty="0">
                          <a:effectLst/>
                        </a:rPr>
                        <a:t>→</a:t>
                      </a:r>
                      <a:r>
                        <a:rPr lang="zh-CN" sz="1800" kern="100" dirty="0">
                          <a:effectLst/>
                        </a:rPr>
                        <a:t>设置界面布局文件</a:t>
                      </a:r>
                      <a:endParaRPr lang="zh-CN" sz="1800" kern="100" dirty="0">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10004"/>
                  </a:ext>
                </a:extLst>
              </a:tr>
              <a:tr h="411389">
                <a:tc>
                  <a:txBody>
                    <a:bodyPr/>
                    <a:lstStyle/>
                    <a:p>
                      <a:pPr>
                        <a:lnSpc>
                          <a:spcPct val="150000"/>
                        </a:lnSpc>
                        <a:spcAft>
                          <a:spcPts val="0"/>
                        </a:spcAft>
                      </a:pPr>
                      <a:r>
                        <a:rPr lang="en-US" sz="1800" kern="100">
                          <a:effectLst/>
                        </a:rPr>
                        <a:t>6</a:t>
                      </a:r>
                      <a:endParaRPr lang="zh-CN" sz="1800" kern="100">
                        <a:effectLst/>
                        <a:latin typeface="Times New Roman" panose="02020603050405020304" pitchFamily="18" charset="0"/>
                        <a:ea typeface="宋体" panose="02010600030101010101" pitchFamily="2" charset="-122"/>
                      </a:endParaRPr>
                    </a:p>
                  </a:txBody>
                  <a:tcPr marL="68580" marR="68580" marT="0" marB="0" anchor="b">
                    <a:noFill/>
                  </a:tcPr>
                </a:tc>
                <a:tc>
                  <a:txBody>
                    <a:bodyPr/>
                    <a:lstStyle/>
                    <a:p>
                      <a:pPr>
                        <a:lnSpc>
                          <a:spcPct val="15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a:lnSpc>
                          <a:spcPct val="15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10005"/>
                  </a:ext>
                </a:extLst>
              </a:tr>
              <a:tr h="411389">
                <a:tc>
                  <a:txBody>
                    <a:bodyPr/>
                    <a:lstStyle/>
                    <a:p>
                      <a:pPr>
                        <a:lnSpc>
                          <a:spcPct val="150000"/>
                        </a:lnSpc>
                        <a:spcAft>
                          <a:spcPts val="0"/>
                        </a:spcAft>
                      </a:pPr>
                      <a:r>
                        <a:rPr lang="en-US" sz="1800" kern="100">
                          <a:effectLst/>
                        </a:rPr>
                        <a:t>7</a:t>
                      </a:r>
                      <a:endParaRPr lang="zh-CN" sz="1800" kern="100">
                        <a:effectLst/>
                        <a:latin typeface="Times New Roman" panose="02020603050405020304" pitchFamily="18" charset="0"/>
                        <a:ea typeface="宋体" panose="02010600030101010101" pitchFamily="2" charset="-122"/>
                      </a:endParaRPr>
                    </a:p>
                  </a:txBody>
                  <a:tcPr marL="68580" marR="68580" marT="0" marB="0" anchor="b">
                    <a:noFill/>
                  </a:tcPr>
                </a:tc>
                <a:tc>
                  <a:txBody>
                    <a:bodyPr/>
                    <a:lstStyle/>
                    <a:p>
                      <a:pPr>
                        <a:lnSpc>
                          <a:spcPct val="150000"/>
                        </a:lnSpc>
                        <a:spcAft>
                          <a:spcPts val="0"/>
                        </a:spcAft>
                      </a:pPr>
                      <a:r>
                        <a:rPr lang="en-US" sz="1800" kern="100" dirty="0">
                          <a:effectLst/>
                        </a:rPr>
                        <a:t>}</a:t>
                      </a:r>
                      <a:endParaRPr lang="zh-CN" sz="1800" kern="100" dirty="0">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a:lnSpc>
                          <a:spcPct val="15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10006"/>
                  </a:ext>
                </a:extLst>
              </a:tr>
            </a:tbl>
          </a:graphicData>
        </a:graphic>
      </p:graphicFrame>
      <p:sp>
        <p:nvSpPr>
          <p:cNvPr id="9" name="圆角矩形 8"/>
          <p:cNvSpPr/>
          <p:nvPr/>
        </p:nvSpPr>
        <p:spPr bwMode="auto">
          <a:xfrm>
            <a:off x="1338263" y="3449638"/>
            <a:ext cx="4452938" cy="360363"/>
          </a:xfrm>
          <a:prstGeom prst="roundRect">
            <a:avLst/>
          </a:prstGeom>
          <a:noFill/>
          <a:ln w="38100">
            <a:solidFill>
              <a:srgbClr val="FF0000"/>
            </a:solidFill>
          </a:ln>
        </p:spPr>
        <p:style>
          <a:lnRef idx="2">
            <a:schemeClr val="dk1"/>
          </a:lnRef>
          <a:fillRef idx="1">
            <a:schemeClr val="lt1"/>
          </a:fillRef>
          <a:effectRef idx="0">
            <a:schemeClr val="dk1"/>
          </a:effectRef>
          <a:fontRef idx="minor">
            <a:schemeClr val="dk1"/>
          </a:fontRef>
        </p:style>
        <p:txBody>
          <a:bodyPr>
            <a:spAutoFit/>
          </a:body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rgbClr val="0000CC"/>
              </a:solidFill>
              <a:effectLst/>
              <a:uLnTx/>
              <a:uFillTx/>
              <a:latin typeface="+mn-lt"/>
              <a:ea typeface="+mn-ea"/>
              <a:cs typeface="+mn-cs"/>
            </a:endParaRPr>
          </a:p>
        </p:txBody>
      </p:sp>
      <p:sp>
        <p:nvSpPr>
          <p:cNvPr id="10" name="Rectangle 35"/>
          <p:cNvSpPr/>
          <p:nvPr/>
        </p:nvSpPr>
        <p:spPr>
          <a:xfrm>
            <a:off x="2590800" y="5181600"/>
            <a:ext cx="3581400" cy="830263"/>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algn="ctr" eaLnBrk="1" hangingPunct="1">
              <a:spcBef>
                <a:spcPct val="0"/>
              </a:spcBef>
              <a:buNone/>
            </a:pPr>
            <a:r>
              <a:rPr lang="zh-CN" altLang="en-US" sz="2400" b="1" dirty="0">
                <a:solidFill>
                  <a:srgbClr val="0000CC"/>
                </a:solidFill>
                <a:latin typeface="微软雅黑" panose="020B0503020204020204" pitchFamily="34" charset="-122"/>
                <a:ea typeface="微软雅黑" panose="020B0503020204020204" pitchFamily="34" charset="-122"/>
              </a:rPr>
              <a:t>布局文件为</a:t>
            </a:r>
            <a:r>
              <a:rPr lang="en-US" altLang="zh-CN" sz="2400" b="1" dirty="0">
                <a:solidFill>
                  <a:srgbClr val="0000CC"/>
                </a:solidFill>
                <a:latin typeface="微软雅黑" panose="020B0503020204020204" pitchFamily="34" charset="-122"/>
                <a:ea typeface="微软雅黑" panose="020B0503020204020204" pitchFamily="34" charset="-122"/>
              </a:rPr>
              <a:t>activity_main.xml</a:t>
            </a:r>
            <a:r>
              <a:rPr lang="zh-CN" altLang="en-US" sz="2400" b="1" dirty="0">
                <a:solidFill>
                  <a:srgbClr val="0000CC"/>
                </a:solidFill>
                <a:latin typeface="微软雅黑" panose="020B0503020204020204" pitchFamily="34" charset="-122"/>
                <a:ea typeface="微软雅黑" panose="020B0503020204020204" pitchFamily="34" charset="-122"/>
              </a:rPr>
              <a:t>文件</a:t>
            </a:r>
          </a:p>
        </p:txBody>
      </p:sp>
      <p:cxnSp>
        <p:nvCxnSpPr>
          <p:cNvPr id="6" name="直接箭头连接符 5"/>
          <p:cNvCxnSpPr>
            <a:stCxn id="10" idx="0"/>
          </p:cNvCxnSpPr>
          <p:nvPr/>
        </p:nvCxnSpPr>
        <p:spPr bwMode="auto">
          <a:xfrm flipH="1" flipV="1">
            <a:off x="3810000" y="3810000"/>
            <a:ext cx="571500" cy="1371600"/>
          </a:xfrm>
          <a:prstGeom prst="straightConnector1">
            <a:avLst/>
          </a:prstGeom>
          <a:noFill/>
          <a:ln w="38100" cap="flat" cmpd="sng" algn="ctr">
            <a:solidFill>
              <a:schemeClr val="tx2">
                <a:lumMod val="75000"/>
              </a:schemeClr>
            </a:solidFill>
            <a:prstDash val="solid"/>
            <a:round/>
            <a:headEnd type="arrow"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表格 3"/>
          <p:cNvGraphicFramePr/>
          <p:nvPr>
            <p:custDataLst>
              <p:tags r:id="rId1"/>
            </p:custDataLst>
          </p:nvPr>
        </p:nvGraphicFramePr>
        <p:xfrm>
          <a:off x="562610" y="1233805"/>
          <a:ext cx="8047355" cy="5062220"/>
        </p:xfrm>
        <a:graphic>
          <a:graphicData uri="http://schemas.openxmlformats.org/drawingml/2006/table">
            <a:tbl>
              <a:tblPr firstRow="1" bandRow="1">
                <a:tableStyleId>{5940675A-B579-460E-94D1-54222C63F5DA}</a:tableStyleId>
              </a:tblPr>
              <a:tblGrid>
                <a:gridCol w="929640">
                  <a:extLst>
                    <a:ext uri="{9D8B030D-6E8A-4147-A177-3AD203B41FA5}">
                      <a16:colId xmlns:a16="http://schemas.microsoft.com/office/drawing/2014/main" val="20000"/>
                    </a:ext>
                  </a:extLst>
                </a:gridCol>
                <a:gridCol w="1087755">
                  <a:extLst>
                    <a:ext uri="{9D8B030D-6E8A-4147-A177-3AD203B41FA5}">
                      <a16:colId xmlns:a16="http://schemas.microsoft.com/office/drawing/2014/main" val="20001"/>
                    </a:ext>
                  </a:extLst>
                </a:gridCol>
                <a:gridCol w="873760">
                  <a:extLst>
                    <a:ext uri="{9D8B030D-6E8A-4147-A177-3AD203B41FA5}">
                      <a16:colId xmlns:a16="http://schemas.microsoft.com/office/drawing/2014/main" val="20002"/>
                    </a:ext>
                  </a:extLst>
                </a:gridCol>
                <a:gridCol w="1037590">
                  <a:extLst>
                    <a:ext uri="{9D8B030D-6E8A-4147-A177-3AD203B41FA5}">
                      <a16:colId xmlns:a16="http://schemas.microsoft.com/office/drawing/2014/main" val="20003"/>
                    </a:ext>
                  </a:extLst>
                </a:gridCol>
                <a:gridCol w="1034415">
                  <a:extLst>
                    <a:ext uri="{9D8B030D-6E8A-4147-A177-3AD203B41FA5}">
                      <a16:colId xmlns:a16="http://schemas.microsoft.com/office/drawing/2014/main" val="20004"/>
                    </a:ext>
                  </a:extLst>
                </a:gridCol>
                <a:gridCol w="1034415">
                  <a:extLst>
                    <a:ext uri="{9D8B030D-6E8A-4147-A177-3AD203B41FA5}">
                      <a16:colId xmlns:a16="http://schemas.microsoft.com/office/drawing/2014/main" val="20005"/>
                    </a:ext>
                  </a:extLst>
                </a:gridCol>
                <a:gridCol w="1026160">
                  <a:extLst>
                    <a:ext uri="{9D8B030D-6E8A-4147-A177-3AD203B41FA5}">
                      <a16:colId xmlns:a16="http://schemas.microsoft.com/office/drawing/2014/main" val="20006"/>
                    </a:ext>
                  </a:extLst>
                </a:gridCol>
                <a:gridCol w="1023620">
                  <a:extLst>
                    <a:ext uri="{9D8B030D-6E8A-4147-A177-3AD203B41FA5}">
                      <a16:colId xmlns:a16="http://schemas.microsoft.com/office/drawing/2014/main" val="20007"/>
                    </a:ext>
                  </a:extLst>
                </a:gridCol>
              </a:tblGrid>
              <a:tr h="405765">
                <a:tc>
                  <a:txBody>
                    <a:bodyPr/>
                    <a:lstStyle/>
                    <a:p>
                      <a:pPr indent="0" algn="ctr">
                        <a:buNone/>
                      </a:pPr>
                      <a:r>
                        <a:rPr lang="en-US" sz="1400" b="1">
                          <a:solidFill>
                            <a:schemeClr val="tx2"/>
                          </a:solidFill>
                          <a:latin typeface="宋体" panose="02010600030101010101" pitchFamily="2" charset="-122"/>
                          <a:ea typeface="宋体" panose="02010600030101010101" pitchFamily="2" charset="-122"/>
                          <a:cs typeface="宋体" panose="02010600030101010101" pitchFamily="2" charset="-122"/>
                        </a:rPr>
                        <a:t>App应用领域</a:t>
                      </a:r>
                      <a:endParaRPr lang="en-US" altLang="en-US" sz="1400" b="1">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lstStyle/>
                    <a:p>
                      <a:pPr indent="0" algn="ctr">
                        <a:buNone/>
                      </a:pPr>
                      <a:r>
                        <a:rPr lang="en-US" sz="1400" b="1">
                          <a:solidFill>
                            <a:schemeClr val="tx2"/>
                          </a:solidFill>
                          <a:latin typeface="宋体" panose="02010600030101010101" pitchFamily="2" charset="-122"/>
                          <a:ea typeface="宋体" panose="02010600030101010101" pitchFamily="2" charset="-122"/>
                          <a:cs typeface="宋体" panose="02010600030101010101" pitchFamily="2" charset="-122"/>
                        </a:rPr>
                        <a:t>具体分类</a:t>
                      </a:r>
                      <a:endParaRPr lang="en-US" altLang="en-US" sz="1400" b="1">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lstStyle/>
                    <a:p>
                      <a:pPr indent="0" algn="ctr">
                        <a:buNone/>
                      </a:pPr>
                      <a:r>
                        <a:rPr lang="en-US" sz="1400" b="1">
                          <a:solidFill>
                            <a:schemeClr val="tx2"/>
                          </a:solidFill>
                          <a:latin typeface="宋体" panose="02010600030101010101" pitchFamily="2" charset="-122"/>
                          <a:ea typeface="宋体" panose="02010600030101010101" pitchFamily="2" charset="-122"/>
                          <a:cs typeface="宋体" panose="02010600030101010101" pitchFamily="2" charset="-122"/>
                        </a:rPr>
                        <a:t>App应用领域</a:t>
                      </a:r>
                      <a:endParaRPr lang="en-US" altLang="en-US" sz="1400" b="1">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lstStyle/>
                    <a:p>
                      <a:pPr indent="0" algn="ctr">
                        <a:buNone/>
                      </a:pPr>
                      <a:r>
                        <a:rPr lang="en-US" sz="1400" b="1">
                          <a:solidFill>
                            <a:schemeClr val="tx2"/>
                          </a:solidFill>
                          <a:latin typeface="宋体" panose="02010600030101010101" pitchFamily="2" charset="-122"/>
                          <a:ea typeface="宋体" panose="02010600030101010101" pitchFamily="2" charset="-122"/>
                          <a:cs typeface="宋体" panose="02010600030101010101" pitchFamily="2" charset="-122"/>
                        </a:rPr>
                        <a:t>具体分类</a:t>
                      </a:r>
                      <a:endParaRPr lang="en-US" altLang="en-US" sz="1400" b="1">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lstStyle/>
                    <a:p>
                      <a:pPr indent="0" algn="ctr">
                        <a:buNone/>
                      </a:pPr>
                      <a:r>
                        <a:rPr lang="en-US" sz="1400" b="1">
                          <a:solidFill>
                            <a:schemeClr val="tx2"/>
                          </a:solidFill>
                          <a:latin typeface="宋体" panose="02010600030101010101" pitchFamily="2" charset="-122"/>
                          <a:ea typeface="宋体" panose="02010600030101010101" pitchFamily="2" charset="-122"/>
                          <a:cs typeface="宋体" panose="02010600030101010101" pitchFamily="2" charset="-122"/>
                        </a:rPr>
                        <a:t>App应用</a:t>
                      </a:r>
                    </a:p>
                    <a:p>
                      <a:pPr indent="0" algn="ctr">
                        <a:buNone/>
                      </a:pPr>
                      <a:r>
                        <a:rPr lang="en-US" sz="1400" b="1">
                          <a:solidFill>
                            <a:schemeClr val="tx2"/>
                          </a:solidFill>
                          <a:latin typeface="宋体" panose="02010600030101010101" pitchFamily="2" charset="-122"/>
                          <a:ea typeface="宋体" panose="02010600030101010101" pitchFamily="2" charset="-122"/>
                          <a:cs typeface="宋体" panose="02010600030101010101" pitchFamily="2" charset="-122"/>
                        </a:rPr>
                        <a:t>领域</a:t>
                      </a:r>
                      <a:endParaRPr lang="en-US" altLang="en-US" sz="1400" b="1">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lstStyle/>
                    <a:p>
                      <a:pPr indent="0" algn="ctr">
                        <a:buNone/>
                      </a:pPr>
                      <a:r>
                        <a:rPr lang="en-US" sz="1400" b="1">
                          <a:solidFill>
                            <a:schemeClr val="tx2"/>
                          </a:solidFill>
                          <a:latin typeface="宋体" panose="02010600030101010101" pitchFamily="2" charset="-122"/>
                          <a:ea typeface="宋体" panose="02010600030101010101" pitchFamily="2" charset="-122"/>
                          <a:cs typeface="宋体" panose="02010600030101010101" pitchFamily="2" charset="-122"/>
                        </a:rPr>
                        <a:t>具体分类</a:t>
                      </a:r>
                      <a:endParaRPr lang="en-US" altLang="en-US" sz="1400" b="1">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lstStyle/>
                    <a:p>
                      <a:pPr indent="0" algn="ctr">
                        <a:buNone/>
                      </a:pPr>
                      <a:r>
                        <a:rPr lang="en-US" sz="1400" b="1">
                          <a:solidFill>
                            <a:schemeClr val="tx2"/>
                          </a:solidFill>
                          <a:latin typeface="宋体" panose="02010600030101010101" pitchFamily="2" charset="-122"/>
                          <a:ea typeface="宋体" panose="02010600030101010101" pitchFamily="2" charset="-122"/>
                          <a:cs typeface="宋体" panose="02010600030101010101" pitchFamily="2" charset="-122"/>
                        </a:rPr>
                        <a:t>App应用</a:t>
                      </a:r>
                    </a:p>
                    <a:p>
                      <a:pPr indent="0" algn="ctr">
                        <a:buNone/>
                      </a:pPr>
                      <a:r>
                        <a:rPr lang="en-US" sz="1400" b="1">
                          <a:solidFill>
                            <a:schemeClr val="tx2"/>
                          </a:solidFill>
                          <a:latin typeface="宋体" panose="02010600030101010101" pitchFamily="2" charset="-122"/>
                          <a:ea typeface="宋体" panose="02010600030101010101" pitchFamily="2" charset="-122"/>
                          <a:cs typeface="宋体" panose="02010600030101010101" pitchFamily="2" charset="-122"/>
                        </a:rPr>
                        <a:t>领域</a:t>
                      </a:r>
                      <a:endParaRPr lang="en-US" altLang="en-US" sz="1400" b="1">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lstStyle/>
                    <a:p>
                      <a:pPr indent="0" algn="ctr">
                        <a:buNone/>
                      </a:pPr>
                      <a:r>
                        <a:rPr lang="en-US" sz="1400" b="1">
                          <a:solidFill>
                            <a:schemeClr val="tx2"/>
                          </a:solidFill>
                          <a:latin typeface="宋体" panose="02010600030101010101" pitchFamily="2" charset="-122"/>
                          <a:ea typeface="宋体" panose="02010600030101010101" pitchFamily="2" charset="-122"/>
                          <a:cs typeface="宋体" panose="02010600030101010101" pitchFamily="2" charset="-122"/>
                        </a:rPr>
                        <a:t>具体分类</a:t>
                      </a:r>
                      <a:endParaRPr lang="en-US" altLang="en-US" sz="1400" b="1">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extLst>
                  <a:ext uri="{0D108BD9-81ED-4DB2-BD59-A6C34878D82A}">
                    <a16:rowId xmlns:a16="http://schemas.microsoft.com/office/drawing/2014/main" val="10000"/>
                  </a:ext>
                </a:extLst>
              </a:tr>
              <a:tr h="202565">
                <a:tc rowSpan="2">
                  <a:txBody>
                    <a:bodyPr/>
                    <a:lstStyle/>
                    <a:p>
                      <a:pPr indent="0" algn="ctr">
                        <a:buNone/>
                      </a:pPr>
                      <a:r>
                        <a:rPr lang="en-US" sz="1400" b="1">
                          <a:solidFill>
                            <a:schemeClr val="tx2"/>
                          </a:solidFill>
                          <a:latin typeface="宋体" panose="02010600030101010101" pitchFamily="2" charset="-122"/>
                          <a:ea typeface="宋体" panose="02010600030101010101" pitchFamily="2" charset="-122"/>
                          <a:cs typeface="宋体" panose="02010600030101010101" pitchFamily="2" charset="-122"/>
                        </a:rPr>
                        <a:t>创新</a:t>
                      </a:r>
                      <a:endParaRPr lang="en-US" altLang="en-US" sz="1400" b="1">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创新</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4">
                  <a:txBody>
                    <a:bodyPr/>
                    <a:lstStyle/>
                    <a:p>
                      <a:pPr indent="0" algn="ctr">
                        <a:buNone/>
                      </a:pPr>
                      <a:r>
                        <a:rPr lang="en-US" sz="1400" b="1">
                          <a:solidFill>
                            <a:schemeClr val="tx2"/>
                          </a:solidFill>
                          <a:latin typeface="宋体" panose="02010600030101010101" pitchFamily="2" charset="-122"/>
                          <a:ea typeface="宋体" panose="02010600030101010101" pitchFamily="2" charset="-122"/>
                          <a:cs typeface="宋体" panose="02010600030101010101" pitchFamily="2" charset="-122"/>
                        </a:rPr>
                        <a:t>工具</a:t>
                      </a:r>
                      <a:endParaRPr lang="en-US" altLang="en-US" sz="1400" b="1">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使用小工具</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4">
                  <a:txBody>
                    <a:bodyPr/>
                    <a:lstStyle/>
                    <a:p>
                      <a:pPr indent="0" algn="ctr">
                        <a:buNone/>
                      </a:pPr>
                      <a:r>
                        <a:rPr lang="en-US" sz="1400" b="1">
                          <a:solidFill>
                            <a:schemeClr val="tx2"/>
                          </a:solidFill>
                          <a:latin typeface="宋体" panose="02010600030101010101" pitchFamily="2" charset="-122"/>
                          <a:ea typeface="宋体" panose="02010600030101010101" pitchFamily="2" charset="-122"/>
                          <a:cs typeface="宋体" panose="02010600030101010101" pitchFamily="2" charset="-122"/>
                        </a:rPr>
                        <a:t>聊天社交</a:t>
                      </a:r>
                      <a:endParaRPr lang="en-US" altLang="en-US" sz="1400" b="1">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社交</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18">
                  <a:txBody>
                    <a:bodyPr/>
                    <a:lstStyle/>
                    <a:p>
                      <a:pPr indent="0" algn="ctr">
                        <a:buNone/>
                      </a:pPr>
                      <a:r>
                        <a:rPr lang="en-US" sz="1400" b="1">
                          <a:solidFill>
                            <a:schemeClr val="tx2"/>
                          </a:solidFill>
                          <a:latin typeface="宋体" panose="02010600030101010101" pitchFamily="2" charset="-122"/>
                          <a:ea typeface="宋体" panose="02010600030101010101" pitchFamily="2" charset="-122"/>
                          <a:cs typeface="宋体" panose="02010600030101010101" pitchFamily="2" charset="-122"/>
                        </a:rPr>
                        <a:t>生活服务</a:t>
                      </a:r>
                      <a:endParaRPr lang="en-US" altLang="en-US" sz="1400" b="1">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外卖</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256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AR\VR</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地图导航</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社区</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招聘</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1930">
                <a:tc rowSpan="3">
                  <a:txBody>
                    <a:bodyPr/>
                    <a:lstStyle/>
                    <a:p>
                      <a:pPr indent="0" algn="ctr">
                        <a:buNone/>
                      </a:pPr>
                      <a:r>
                        <a:rPr lang="en-US" sz="1400" b="1">
                          <a:solidFill>
                            <a:schemeClr val="tx2"/>
                          </a:solidFill>
                          <a:latin typeface="宋体" panose="02010600030101010101" pitchFamily="2" charset="-122"/>
                          <a:ea typeface="宋体" panose="02010600030101010101" pitchFamily="2" charset="-122"/>
                          <a:cs typeface="宋体" panose="02010600030101010101" pitchFamily="2" charset="-122"/>
                        </a:rPr>
                        <a:t>视频</a:t>
                      </a:r>
                      <a:endParaRPr lang="en-US" altLang="en-US" sz="1400" b="1">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短视频</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交通票务</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婚恋</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租房</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383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在线视频</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懒人应用</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 </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教育</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1930">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直播互动</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7">
                  <a:txBody>
                    <a:bodyPr/>
                    <a:lstStyle/>
                    <a:p>
                      <a:pPr indent="0" algn="ctr">
                        <a:buNone/>
                      </a:pPr>
                      <a:r>
                        <a:rPr lang="en-US" sz="1400" b="1">
                          <a:solidFill>
                            <a:schemeClr val="tx2"/>
                          </a:solidFill>
                          <a:latin typeface="宋体" panose="02010600030101010101" pitchFamily="2" charset="-122"/>
                          <a:ea typeface="宋体" panose="02010600030101010101" pitchFamily="2" charset="-122"/>
                          <a:cs typeface="宋体" panose="02010600030101010101" pitchFamily="2" charset="-122"/>
                        </a:rPr>
                        <a:t>电商导购  </a:t>
                      </a:r>
                      <a:endParaRPr lang="en-US" altLang="en-US" sz="1400" b="1">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导购</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4">
                  <a:txBody>
                    <a:bodyPr/>
                    <a:lstStyle/>
                    <a:p>
                      <a:pPr indent="0" algn="ctr">
                        <a:buNone/>
                      </a:pPr>
                      <a:r>
                        <a:rPr lang="en-US" sz="1400" b="1">
                          <a:solidFill>
                            <a:schemeClr val="tx2"/>
                          </a:solidFill>
                          <a:latin typeface="宋体" panose="02010600030101010101" pitchFamily="2" charset="-122"/>
                          <a:ea typeface="宋体" panose="02010600030101010101" pitchFamily="2" charset="-122"/>
                          <a:cs typeface="宋体" panose="02010600030101010101" pitchFamily="2" charset="-122"/>
                        </a:rPr>
                        <a:t>新闻阅读</a:t>
                      </a:r>
                      <a:endParaRPr lang="en-US" altLang="en-US" sz="1400" b="1">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新闻咨询</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居家</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02565">
                <a:tc rowSpan="3">
                  <a:txBody>
                    <a:bodyPr/>
                    <a:lstStyle/>
                    <a:p>
                      <a:pPr indent="0" algn="ctr">
                        <a:buNone/>
                      </a:pPr>
                      <a:r>
                        <a:rPr lang="en-US" sz="1400" b="1">
                          <a:solidFill>
                            <a:schemeClr val="tx2"/>
                          </a:solidFill>
                          <a:latin typeface="宋体" panose="02010600030101010101" pitchFamily="2" charset="-122"/>
                          <a:ea typeface="宋体" panose="02010600030101010101" pitchFamily="2" charset="-122"/>
                          <a:cs typeface="宋体" panose="02010600030101010101" pitchFamily="2" charset="-122"/>
                        </a:rPr>
                        <a:t>音乐</a:t>
                      </a:r>
                      <a:endParaRPr lang="en-US" altLang="en-US" sz="1400" b="1">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音乐</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母婴电商</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阅读类</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医疗</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03200">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电台</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跨境电商</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体育</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餐饮</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0256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K歌</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生鲜</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汽车</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家装</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02565">
                <a:tc rowSpan="3">
                  <a:txBody>
                    <a:bodyPr/>
                    <a:lstStyle/>
                    <a:p>
                      <a:pPr indent="0" algn="ctr">
                        <a:buNone/>
                      </a:pPr>
                      <a:r>
                        <a:rPr lang="en-US" sz="1400" b="1">
                          <a:solidFill>
                            <a:schemeClr val="tx2"/>
                          </a:solidFill>
                          <a:latin typeface="宋体" panose="02010600030101010101" pitchFamily="2" charset="-122"/>
                          <a:ea typeface="宋体" panose="02010600030101010101" pitchFamily="2" charset="-122"/>
                          <a:cs typeface="宋体" panose="02010600030101010101" pitchFamily="2" charset="-122"/>
                        </a:rPr>
                        <a:t>图像</a:t>
                      </a:r>
                      <a:endParaRPr lang="en-US" altLang="en-US" sz="1400" b="1">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图像美化</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女性导购</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8">
                  <a:txBody>
                    <a:bodyPr/>
                    <a:lstStyle/>
                    <a:p>
                      <a:pPr indent="0" algn="ctr">
                        <a:buNone/>
                      </a:pPr>
                      <a:r>
                        <a:rPr lang="en-US" sz="1400" b="1">
                          <a:solidFill>
                            <a:schemeClr val="tx2"/>
                          </a:solidFill>
                          <a:latin typeface="宋体" panose="02010600030101010101" pitchFamily="2" charset="-122"/>
                          <a:ea typeface="宋体" panose="02010600030101010101" pitchFamily="2" charset="-122"/>
                          <a:cs typeface="宋体" panose="02010600030101010101" pitchFamily="2" charset="-122"/>
                        </a:rPr>
                        <a:t>企业服务</a:t>
                      </a:r>
                      <a:endParaRPr lang="en-US" altLang="en-US" sz="1400" b="1">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办公</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家居</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0256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图片分享</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零售</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电话通讯</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心理咨询</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0256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相机</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二手车</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移动CRM</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家电维修</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82905">
                <a:tc rowSpan="4">
                  <a:txBody>
                    <a:bodyPr/>
                    <a:lstStyle/>
                    <a:p>
                      <a:pPr indent="0" algn="ctr">
                        <a:buNone/>
                      </a:pPr>
                      <a:r>
                        <a:rPr lang="en-US" sz="1400" b="1">
                          <a:solidFill>
                            <a:schemeClr val="tx2"/>
                          </a:solidFill>
                          <a:latin typeface="宋体" panose="02010600030101010101" pitchFamily="2" charset="-122"/>
                          <a:ea typeface="宋体" panose="02010600030101010101" pitchFamily="2" charset="-122"/>
                          <a:cs typeface="宋体" panose="02010600030101010101" pitchFamily="2" charset="-122"/>
                        </a:rPr>
                        <a:t>金融理财</a:t>
                      </a:r>
                      <a:endParaRPr lang="en-US" altLang="en-US" sz="1400" b="1">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银行</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4">
                  <a:txBody>
                    <a:bodyPr/>
                    <a:lstStyle/>
                    <a:p>
                      <a:pPr indent="0" algn="ctr">
                        <a:buNone/>
                      </a:pPr>
                      <a:r>
                        <a:rPr lang="en-US" sz="1400" b="1">
                          <a:solidFill>
                            <a:schemeClr val="tx2"/>
                          </a:solidFill>
                          <a:latin typeface="宋体" panose="02010600030101010101" pitchFamily="2" charset="-122"/>
                          <a:ea typeface="宋体" panose="02010600030101010101" pitchFamily="2" charset="-122"/>
                          <a:cs typeface="宋体" panose="02010600030101010101" pitchFamily="2" charset="-122"/>
                        </a:rPr>
                        <a:t>系统工具</a:t>
                      </a:r>
                      <a:endParaRPr lang="en-US" altLang="en-US" sz="1400" b="1">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输入法</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企业协同工作</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新生活方式</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8417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互联网金融</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浏览器</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企业社交</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旅游综合服务</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0129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财经</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安全优化</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财务软件</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货运搬家</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8417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记账</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应用市场</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物流信息平台</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城市出行</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64160">
                <a:tc rowSpan="4">
                  <a:txBody>
                    <a:bodyPr/>
                    <a:lstStyle/>
                    <a:p>
                      <a:pPr indent="0" algn="ctr">
                        <a:buNone/>
                      </a:pPr>
                      <a:r>
                        <a:rPr lang="en-US" sz="1400" b="1">
                          <a:solidFill>
                            <a:schemeClr val="tx2"/>
                          </a:solidFill>
                          <a:latin typeface="宋体" panose="02010600030101010101" pitchFamily="2" charset="-122"/>
                          <a:ea typeface="宋体" panose="02010600030101010101" pitchFamily="2" charset="-122"/>
                          <a:cs typeface="宋体" panose="02010600030101010101" pitchFamily="2" charset="-122"/>
                        </a:rPr>
                        <a:t>女性母婴</a:t>
                      </a:r>
                      <a:endParaRPr lang="en-US" altLang="en-US" sz="1400" b="1">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女性</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lstStyle/>
                    <a:p>
                      <a:pPr indent="0" algn="ctr">
                        <a:buNone/>
                      </a:pPr>
                      <a:r>
                        <a:rPr lang="en-US" sz="1400" b="1">
                          <a:solidFill>
                            <a:schemeClr val="tx2"/>
                          </a:solidFill>
                          <a:latin typeface="宋体" panose="02010600030101010101" pitchFamily="2" charset="-122"/>
                          <a:ea typeface="宋体" panose="02010600030101010101" pitchFamily="2" charset="-122"/>
                          <a:cs typeface="宋体" panose="02010600030101010101" pitchFamily="2" charset="-122"/>
                        </a:rPr>
                        <a:t>运动健康</a:t>
                      </a:r>
                      <a:endParaRPr lang="en-US" altLang="en-US" sz="1400" b="1">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运动</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B2B电商</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学生必备</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405130">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母婴</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健康（包括减肥）</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1400" b="1">
                          <a:solidFill>
                            <a:schemeClr val="tx2"/>
                          </a:solidFill>
                          <a:latin typeface="宋体" panose="02010600030101010101" pitchFamily="2" charset="-122"/>
                          <a:ea typeface="宋体" panose="02010600030101010101" pitchFamily="2" charset="-122"/>
                          <a:cs typeface="宋体" panose="02010600030101010101" pitchFamily="2" charset="-122"/>
                        </a:rPr>
                        <a:t>互联网+</a:t>
                      </a:r>
                      <a:endParaRPr lang="en-US" altLang="en-US" sz="1400" b="1">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商超+百货</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小清新</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203200">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美妆</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4">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 </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cap="flat">
                      <a:noFill/>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二次元</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20256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1400" b="0">
                          <a:solidFill>
                            <a:schemeClr val="tx2"/>
                          </a:solidFill>
                          <a:latin typeface="宋体" panose="02010600030101010101" pitchFamily="2" charset="-122"/>
                          <a:ea typeface="宋体" panose="02010600030101010101" pitchFamily="2" charset="-122"/>
                          <a:cs typeface="宋体" panose="02010600030101010101" pitchFamily="2" charset="-122"/>
                        </a:rPr>
                        <a:t>儿童教育</a:t>
                      </a: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6">
                  <a:txBody>
                    <a:bodyPr/>
                    <a:lstStyle/>
                    <a:p>
                      <a:pPr indent="0" algn="ctr">
                        <a:buNone/>
                      </a:pPr>
                      <a:endParaRPr lang="en-US" altLang="en-US" sz="1400" b="0">
                        <a:solidFill>
                          <a:schemeClr val="tx2"/>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19"/>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p:nvPr/>
        </p:nvSpPr>
        <p:spPr>
          <a:xfrm>
            <a:off x="0" y="1171575"/>
            <a:ext cx="9144000" cy="0"/>
          </a:xfrm>
          <a:prstGeom prst="rect">
            <a:avLst/>
          </a:prstGeom>
          <a:noFill/>
          <a:ln w="9525">
            <a:noFill/>
          </a:ln>
        </p:spPr>
        <p:txBody>
          <a:bodyPr wrap="none" anchor="ctr" anchorCtr="0">
            <a:spAutoFit/>
          </a:bodyPr>
          <a:lstStyle/>
          <a:p>
            <a:pPr eaLnBrk="1" hangingPunct="1">
              <a:spcBef>
                <a:spcPct val="20000"/>
              </a:spcBef>
            </a:pPr>
            <a:endParaRPr lang="zh-CN" altLang="en-US" dirty="0">
              <a:latin typeface="Arial" panose="020B0604020202020204" pitchFamily="34" charset="0"/>
            </a:endParaRPr>
          </a:p>
        </p:txBody>
      </p:sp>
      <p:sp>
        <p:nvSpPr>
          <p:cNvPr id="64515" name="Rectangle 3"/>
          <p:cNvSpPr/>
          <p:nvPr/>
        </p:nvSpPr>
        <p:spPr>
          <a:xfrm>
            <a:off x="152400" y="1371600"/>
            <a:ext cx="9144000" cy="0"/>
          </a:xfrm>
          <a:prstGeom prst="rect">
            <a:avLst/>
          </a:prstGeom>
          <a:noFill/>
          <a:ln w="9525">
            <a:noFill/>
          </a:ln>
        </p:spPr>
        <p:txBody>
          <a:bodyPr wrap="none" anchor="ctr" anchorCtr="0">
            <a:spAutoFit/>
          </a:bodyPr>
          <a:lstStyle/>
          <a:p>
            <a:pPr eaLnBrk="1" hangingPunct="1">
              <a:spcBef>
                <a:spcPct val="20000"/>
              </a:spcBef>
            </a:pPr>
            <a:endParaRPr lang="zh-CN" altLang="en-US" dirty="0">
              <a:latin typeface="Arial" panose="020B0604020202020204" pitchFamily="34" charset="0"/>
            </a:endParaRPr>
          </a:p>
        </p:txBody>
      </p:sp>
      <p:sp>
        <p:nvSpPr>
          <p:cNvPr id="64516" name="Rectangle 4"/>
          <p:cNvSpPr>
            <a:spLocks noGrp="1"/>
          </p:cNvSpPr>
          <p:nvPr>
            <p:ph type="title"/>
          </p:nvPr>
        </p:nvSpPr>
        <p:spPr>
          <a:xfrm>
            <a:off x="274638" y="131763"/>
            <a:ext cx="4953000" cy="688975"/>
          </a:xfrm>
          <a:prstGeom prst="rect">
            <a:avLst/>
          </a:prstGeom>
          <a:noFill/>
          <a:ln w="9525">
            <a:noFill/>
          </a:ln>
        </p:spPr>
        <p:txBody>
          <a:bodyPr/>
          <a:lstStyle/>
          <a:p>
            <a:pPr eaLnBrk="1" hangingPunct="1"/>
            <a:r>
              <a:rPr lang="en-US" altLang="zh-CN" sz="3200" b="1" dirty="0">
                <a:solidFill>
                  <a:schemeClr val="bg1"/>
                </a:solidFill>
                <a:latin typeface="微软雅黑" panose="020B0503020204020204" pitchFamily="34" charset="-122"/>
                <a:ea typeface="微软雅黑" panose="020B0503020204020204" pitchFamily="34" charset="-122"/>
              </a:rPr>
              <a:t>activity_main.xml</a:t>
            </a:r>
            <a:r>
              <a:rPr lang="zh-CN" altLang="en-US" sz="3200" b="1" dirty="0">
                <a:solidFill>
                  <a:schemeClr val="bg1"/>
                </a:solidFill>
                <a:latin typeface="微软雅黑" panose="020B0503020204020204" pitchFamily="34" charset="-122"/>
                <a:ea typeface="微软雅黑" panose="020B0503020204020204" pitchFamily="34" charset="-122"/>
              </a:rPr>
              <a:t>文件</a:t>
            </a:r>
          </a:p>
        </p:txBody>
      </p:sp>
      <p:sp>
        <p:nvSpPr>
          <p:cNvPr id="64517" name="Rectangle 7"/>
          <p:cNvSpPr/>
          <p:nvPr/>
        </p:nvSpPr>
        <p:spPr>
          <a:xfrm>
            <a:off x="0" y="1171575"/>
            <a:ext cx="9144000" cy="0"/>
          </a:xfrm>
          <a:prstGeom prst="rect">
            <a:avLst/>
          </a:prstGeom>
          <a:noFill/>
          <a:ln w="9525">
            <a:noFill/>
          </a:ln>
        </p:spPr>
        <p:txBody>
          <a:bodyPr wrap="none" anchor="ctr" anchorCtr="0">
            <a:spAutoFit/>
          </a:bodyPr>
          <a:lstStyle/>
          <a:p>
            <a:pPr eaLnBrk="1" hangingPunct="1">
              <a:spcBef>
                <a:spcPct val="20000"/>
              </a:spcBef>
            </a:pPr>
            <a:endParaRPr lang="zh-CN" altLang="en-US" dirty="0">
              <a:latin typeface="Arial" panose="020B0604020202020204" pitchFamily="34" charset="0"/>
            </a:endParaRPr>
          </a:p>
        </p:txBody>
      </p:sp>
      <p:sp>
        <p:nvSpPr>
          <p:cNvPr id="64518" name="Rectangle 8"/>
          <p:cNvSpPr/>
          <p:nvPr/>
        </p:nvSpPr>
        <p:spPr>
          <a:xfrm>
            <a:off x="152400" y="1371600"/>
            <a:ext cx="9144000" cy="0"/>
          </a:xfrm>
          <a:prstGeom prst="rect">
            <a:avLst/>
          </a:prstGeom>
          <a:noFill/>
          <a:ln w="9525">
            <a:noFill/>
          </a:ln>
        </p:spPr>
        <p:txBody>
          <a:bodyPr wrap="none" anchor="ctr" anchorCtr="0">
            <a:spAutoFit/>
          </a:bodyPr>
          <a:lstStyle/>
          <a:p>
            <a:pPr eaLnBrk="1" hangingPunct="1">
              <a:spcBef>
                <a:spcPct val="20000"/>
              </a:spcBef>
            </a:pPr>
            <a:endParaRPr lang="zh-CN" altLang="en-US" dirty="0">
              <a:latin typeface="Arial" panose="020B0604020202020204" pitchFamily="34" charset="0"/>
            </a:endParaRPr>
          </a:p>
        </p:txBody>
      </p:sp>
      <p:sp>
        <p:nvSpPr>
          <p:cNvPr id="9" name="圆角矩形 8"/>
          <p:cNvSpPr/>
          <p:nvPr/>
        </p:nvSpPr>
        <p:spPr bwMode="auto">
          <a:xfrm>
            <a:off x="1230313" y="4876800"/>
            <a:ext cx="4451350" cy="1260475"/>
          </a:xfrm>
          <a:prstGeom prst="roundRect">
            <a:avLst/>
          </a:prstGeom>
          <a:noFill/>
          <a:ln w="38100">
            <a:solidFill>
              <a:srgbClr val="FF0000"/>
            </a:solidFill>
          </a:ln>
        </p:spPr>
        <p:style>
          <a:lnRef idx="2">
            <a:schemeClr val="dk1"/>
          </a:lnRef>
          <a:fillRef idx="1">
            <a:schemeClr val="lt1"/>
          </a:fillRef>
          <a:effectRef idx="0">
            <a:schemeClr val="dk1"/>
          </a:effectRef>
          <a:fontRef idx="minor">
            <a:schemeClr val="dk1"/>
          </a:fontRef>
        </p:style>
        <p:txBody>
          <a:bodyPr>
            <a:spAutoFit/>
          </a:body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zh-CN" altLang="en-US" sz="2400" b="0" i="0" u="none" strike="noStrike" kern="1200" cap="none" spc="0" normalizeH="0" baseline="0" noProof="0">
              <a:ln>
                <a:noFill/>
              </a:ln>
              <a:solidFill>
                <a:srgbClr val="0000CC"/>
              </a:solidFill>
              <a:effectLst/>
              <a:uLnTx/>
              <a:uFillTx/>
              <a:latin typeface="+mn-lt"/>
              <a:ea typeface="+mn-ea"/>
              <a:cs typeface="+mn-cs"/>
            </a:endParaRPr>
          </a:p>
        </p:txBody>
      </p:sp>
      <p:sp>
        <p:nvSpPr>
          <p:cNvPr id="10" name="Rectangle 35"/>
          <p:cNvSpPr/>
          <p:nvPr/>
        </p:nvSpPr>
        <p:spPr>
          <a:xfrm>
            <a:off x="6324600" y="4938713"/>
            <a:ext cx="2532063" cy="1135062"/>
          </a:xfrm>
          <a:prstGeom prst="rect">
            <a:avLst/>
          </a:prstGeom>
          <a:noFill/>
          <a:ln w="9525">
            <a:noFill/>
          </a:ln>
        </p:spPr>
        <p:txBody>
          <a:bodyPr anchor="ctr" anchorCtr="0">
            <a:spAutoFit/>
          </a:bodyPr>
          <a:lstStyle/>
          <a:p>
            <a:pPr algn="ctr" eaLnBrk="1" hangingPunct="1">
              <a:lnSpc>
                <a:spcPct val="150000"/>
              </a:lnSpc>
            </a:pPr>
            <a:r>
              <a:rPr lang="zh-CN" altLang="en-US" b="1" dirty="0">
                <a:solidFill>
                  <a:srgbClr val="0000CC"/>
                </a:solidFill>
                <a:latin typeface="微软雅黑" panose="020B0503020204020204" pitchFamily="34" charset="-122"/>
                <a:ea typeface="微软雅黑" panose="020B0503020204020204" pitchFamily="34" charset="-122"/>
              </a:rPr>
              <a:t>文本内容为：</a:t>
            </a:r>
            <a:endParaRPr lang="en-US" altLang="zh-CN" b="1" dirty="0">
              <a:solidFill>
                <a:srgbClr val="0000CC"/>
              </a:solidFill>
              <a:latin typeface="微软雅黑" panose="020B0503020204020204" pitchFamily="34" charset="-122"/>
              <a:ea typeface="微软雅黑" panose="020B0503020204020204" pitchFamily="34" charset="-122"/>
            </a:endParaRPr>
          </a:p>
          <a:p>
            <a:pPr algn="ctr" eaLnBrk="1" hangingPunct="1">
              <a:lnSpc>
                <a:spcPct val="150000"/>
              </a:lnSpc>
            </a:pPr>
            <a:r>
              <a:rPr lang="en-US" altLang="zh-CN" b="1" dirty="0">
                <a:solidFill>
                  <a:srgbClr val="0000CC"/>
                </a:solidFill>
                <a:latin typeface="微软雅黑" panose="020B0503020204020204" pitchFamily="34" charset="-122"/>
                <a:ea typeface="微软雅黑" panose="020B0503020204020204" pitchFamily="34" charset="-122"/>
              </a:rPr>
              <a:t>Hello World!</a:t>
            </a:r>
            <a:endParaRPr lang="zh-CN" altLang="en-US" b="1" dirty="0">
              <a:solidFill>
                <a:srgbClr val="0000CC"/>
              </a:solidFill>
              <a:latin typeface="微软雅黑" panose="020B0503020204020204" pitchFamily="34" charset="-122"/>
              <a:ea typeface="微软雅黑" panose="020B0503020204020204" pitchFamily="34" charset="-122"/>
            </a:endParaRPr>
          </a:p>
        </p:txBody>
      </p:sp>
      <p:cxnSp>
        <p:nvCxnSpPr>
          <p:cNvPr id="6" name="直接箭头连接符 5"/>
          <p:cNvCxnSpPr/>
          <p:nvPr/>
        </p:nvCxnSpPr>
        <p:spPr bwMode="auto">
          <a:xfrm flipH="1">
            <a:off x="4130675" y="5638800"/>
            <a:ext cx="2193925" cy="228600"/>
          </a:xfrm>
          <a:prstGeom prst="straightConnector1">
            <a:avLst/>
          </a:prstGeom>
          <a:noFill/>
          <a:ln w="38100" cap="flat" cmpd="sng" algn="ctr">
            <a:solidFill>
              <a:schemeClr val="tx2">
                <a:lumMod val="75000"/>
              </a:schemeClr>
            </a:solidFill>
            <a:prstDash val="solid"/>
            <a:round/>
            <a:headEnd type="arrow"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 name="表格 1"/>
          <p:cNvGraphicFramePr>
            <a:graphicFrameLocks noGrp="1"/>
          </p:cNvGraphicFramePr>
          <p:nvPr/>
        </p:nvGraphicFramePr>
        <p:xfrm>
          <a:off x="381000" y="1209675"/>
          <a:ext cx="8382000" cy="5267325"/>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gridCol w="653143">
                  <a:extLst>
                    <a:ext uri="{9D8B030D-6E8A-4147-A177-3AD203B41FA5}">
                      <a16:colId xmlns:a16="http://schemas.microsoft.com/office/drawing/2014/main" val="20002"/>
                    </a:ext>
                  </a:extLst>
                </a:gridCol>
                <a:gridCol w="1175657">
                  <a:extLst>
                    <a:ext uri="{9D8B030D-6E8A-4147-A177-3AD203B41FA5}">
                      <a16:colId xmlns:a16="http://schemas.microsoft.com/office/drawing/2014/main" val="20003"/>
                    </a:ext>
                  </a:extLst>
                </a:gridCol>
              </a:tblGrid>
              <a:tr h="329208">
                <a:tc>
                  <a:txBody>
                    <a:bodyPr/>
                    <a:lstStyle/>
                    <a:p>
                      <a:pPr>
                        <a:lnSpc>
                          <a:spcPct val="120000"/>
                        </a:lnSpc>
                        <a:spcAft>
                          <a:spcPts val="0"/>
                        </a:spcAft>
                      </a:pPr>
                      <a:r>
                        <a:rPr lang="en-US" sz="1800" kern="100" dirty="0">
                          <a:effectLst/>
                          <a:latin typeface="Times New Roman" panose="02020603050405020304" pitchFamily="18" charset="0"/>
                          <a:cs typeface="Times New Roman" panose="02020603050405020304" pitchFamily="18" charset="0"/>
                        </a:rPr>
                        <a:t>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noFill/>
                  </a:tcPr>
                </a:tc>
                <a:tc>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&lt;?xml version="1.0" encoding="utf-8"?&gt;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gridSpan="2">
                  <a:txBody>
                    <a:bodyPr/>
                    <a:lstStyle/>
                    <a:p>
                      <a:pPr>
                        <a:lnSpc>
                          <a:spcPct val="120000"/>
                        </a:lnSpc>
                        <a:spcAft>
                          <a:spcPts val="0"/>
                        </a:spcAft>
                      </a:pPr>
                      <a:r>
                        <a:rPr lang="en-US" sz="1800" kern="100" dirty="0">
                          <a:effectLst/>
                          <a:latin typeface="Times New Roman" panose="02020603050405020304" pitchFamily="18" charset="0"/>
                          <a:cs typeface="Times New Roman" panose="02020603050405020304" pitchFamily="18" charset="0"/>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hMerge="1">
                  <a:txBody>
                    <a:bodyPr/>
                    <a:lstStyle/>
                    <a:p>
                      <a:endParaRPr lang="zh-CN"/>
                    </a:p>
                  </a:txBody>
                  <a:tcPr/>
                </a:tc>
                <a:extLst>
                  <a:ext uri="{0D108BD9-81ED-4DB2-BD59-A6C34878D82A}">
                    <a16:rowId xmlns:a16="http://schemas.microsoft.com/office/drawing/2014/main" val="10000"/>
                  </a:ext>
                </a:extLst>
              </a:tr>
              <a:tr h="329208">
                <a:tc>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noFill/>
                  </a:tcPr>
                </a:tc>
                <a:tc gridSpan="3">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&lt;RelativeLayout  xmlns:android="http://schemas.android.com/apk/res/android"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29208">
                <a:tc>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noFill/>
                  </a:tcPr>
                </a:tc>
                <a:tc gridSpan="2">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    xmlns:tools="http://schemas.android.com/tools"</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hMerge="1">
                  <a:txBody>
                    <a:bodyPr/>
                    <a:lstStyle/>
                    <a:p>
                      <a:endParaRPr lang="zh-CN"/>
                    </a:p>
                  </a:txBody>
                  <a:tcPr marL="68580" marR="68580" marT="0" marB="0"/>
                </a:tc>
                <a:tc>
                  <a:txBody>
                    <a:bodyPr/>
                    <a:lstStyle/>
                    <a:p>
                      <a:pPr>
                        <a:lnSpc>
                          <a:spcPct val="120000"/>
                        </a:lnSpc>
                        <a:spcAft>
                          <a:spcPts val="0"/>
                        </a:spcAft>
                      </a:pPr>
                      <a:r>
                        <a:rPr lang="en-US" sz="1800" kern="100" dirty="0">
                          <a:effectLst/>
                          <a:latin typeface="Times New Roman" panose="02020603050405020304" pitchFamily="18" charset="0"/>
                          <a:cs typeface="Times New Roman" panose="02020603050405020304" pitchFamily="18" charset="0"/>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extLst>
                  <a:ext uri="{0D108BD9-81ED-4DB2-BD59-A6C34878D82A}">
                    <a16:rowId xmlns:a16="http://schemas.microsoft.com/office/drawing/2014/main" val="10002"/>
                  </a:ext>
                </a:extLst>
              </a:tr>
              <a:tr h="329208">
                <a:tc>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noFill/>
                  </a:tcPr>
                </a:tc>
                <a:tc gridSpan="2">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    android:id="@+id/activity_main"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hMerge="1">
                  <a:txBody>
                    <a:bodyPr/>
                    <a:lstStyle/>
                    <a:p>
                      <a:endParaRPr lang="zh-CN"/>
                    </a:p>
                  </a:txBody>
                  <a:tcPr marL="68580" marR="68580" marT="0" marB="0"/>
                </a:tc>
                <a:tc>
                  <a:txBody>
                    <a:bodyPr/>
                    <a:lstStyle/>
                    <a:p>
                      <a:pPr>
                        <a:lnSpc>
                          <a:spcPct val="120000"/>
                        </a:lnSpc>
                        <a:spcAft>
                          <a:spcPts val="0"/>
                        </a:spcAft>
                      </a:pPr>
                      <a:r>
                        <a:rPr lang="en-US" sz="1800" kern="100" dirty="0">
                          <a:effectLst/>
                          <a:latin typeface="Times New Roman" panose="02020603050405020304" pitchFamily="18" charset="0"/>
                          <a:cs typeface="Times New Roman" panose="02020603050405020304" pitchFamily="18" charset="0"/>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extLst>
                  <a:ext uri="{0D108BD9-81ED-4DB2-BD59-A6C34878D82A}">
                    <a16:rowId xmlns:a16="http://schemas.microsoft.com/office/drawing/2014/main" val="10003"/>
                  </a:ext>
                </a:extLst>
              </a:tr>
              <a:tr h="329208">
                <a:tc>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noFill/>
                  </a:tcPr>
                </a:tc>
                <a:tc gridSpan="2">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    android:layout_width="match_parent"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hMerge="1">
                  <a:txBody>
                    <a:bodyPr/>
                    <a:lstStyle/>
                    <a:p>
                      <a:endParaRPr lang="zh-CN"/>
                    </a:p>
                  </a:txBody>
                  <a:tcPr marL="68580" marR="68580" marT="0" marB="0"/>
                </a:tc>
                <a:tc>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extLst>
                  <a:ext uri="{0D108BD9-81ED-4DB2-BD59-A6C34878D82A}">
                    <a16:rowId xmlns:a16="http://schemas.microsoft.com/office/drawing/2014/main" val="10004"/>
                  </a:ext>
                </a:extLst>
              </a:tr>
              <a:tr h="329208">
                <a:tc>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noFill/>
                  </a:tcPr>
                </a:tc>
                <a:tc gridSpan="2">
                  <a:txBody>
                    <a:bodyPr/>
                    <a:lstStyle/>
                    <a:p>
                      <a:pPr>
                        <a:lnSpc>
                          <a:spcPct val="120000"/>
                        </a:lnSpc>
                        <a:spcAft>
                          <a:spcPts val="0"/>
                        </a:spcAft>
                      </a:pPr>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android:layout_height</a:t>
                      </a:r>
                      <a:r>
                        <a:rPr lang="en-US" sz="1800" kern="100" dirty="0">
                          <a:effectLst/>
                          <a:latin typeface="Times New Roman" panose="02020603050405020304" pitchFamily="18" charset="0"/>
                          <a:cs typeface="Times New Roman" panose="02020603050405020304" pitchFamily="18" charset="0"/>
                        </a:rPr>
                        <a:t>="</a:t>
                      </a:r>
                      <a:r>
                        <a:rPr lang="en-US" sz="1800" kern="100" dirty="0" err="1">
                          <a:effectLst/>
                          <a:latin typeface="Times New Roman" panose="02020603050405020304" pitchFamily="18" charset="0"/>
                          <a:cs typeface="Times New Roman" panose="02020603050405020304" pitchFamily="18" charset="0"/>
                        </a:rPr>
                        <a:t>match_parent</a:t>
                      </a:r>
                      <a:r>
                        <a:rPr lang="en-US" sz="1800" kern="100" dirty="0">
                          <a:effectLst/>
                          <a:latin typeface="Times New Roman" panose="02020603050405020304" pitchFamily="18" charset="0"/>
                          <a:cs typeface="Times New Roman" panose="02020603050405020304" pitchFamily="18" charset="0"/>
                        </a:rPr>
                        <a: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hMerge="1">
                  <a:txBody>
                    <a:bodyPr/>
                    <a:lstStyle/>
                    <a:p>
                      <a:endParaRPr lang="zh-CN"/>
                    </a:p>
                  </a:txBody>
                  <a:tcPr marL="68580" marR="68580" marT="0" marB="0"/>
                </a:tc>
                <a:tc>
                  <a:txBody>
                    <a:bodyPr/>
                    <a:lstStyle/>
                    <a:p>
                      <a:pPr>
                        <a:lnSpc>
                          <a:spcPct val="120000"/>
                        </a:lnSpc>
                        <a:spcAft>
                          <a:spcPts val="0"/>
                        </a:spcAft>
                      </a:pPr>
                      <a:r>
                        <a:rPr lang="en-US" sz="1800" kern="100" dirty="0">
                          <a:effectLst/>
                          <a:latin typeface="Times New Roman" panose="02020603050405020304" pitchFamily="18" charset="0"/>
                          <a:cs typeface="Times New Roman" panose="02020603050405020304" pitchFamily="18" charset="0"/>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extLst>
                  <a:ext uri="{0D108BD9-81ED-4DB2-BD59-A6C34878D82A}">
                    <a16:rowId xmlns:a16="http://schemas.microsoft.com/office/drawing/2014/main" val="10005"/>
                  </a:ext>
                </a:extLst>
              </a:tr>
              <a:tr h="329208">
                <a:tc>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noFill/>
                  </a:tcPr>
                </a:tc>
                <a:tc gridSpan="2">
                  <a:txBody>
                    <a:bodyPr/>
                    <a:lstStyle/>
                    <a:p>
                      <a:pPr>
                        <a:lnSpc>
                          <a:spcPct val="120000"/>
                        </a:lnSpc>
                        <a:spcAft>
                          <a:spcPts val="0"/>
                        </a:spcAft>
                      </a:pPr>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android:paddingBottom</a:t>
                      </a:r>
                      <a:r>
                        <a:rPr lang="en-US" sz="1800" kern="100" dirty="0">
                          <a:effectLst/>
                          <a:latin typeface="Times New Roman" panose="02020603050405020304" pitchFamily="18" charset="0"/>
                          <a:cs typeface="Times New Roman" panose="02020603050405020304" pitchFamily="18" charset="0"/>
                        </a:rPr>
                        <a:t>="@</a:t>
                      </a:r>
                      <a:r>
                        <a:rPr lang="en-US" sz="1800" kern="100" dirty="0" err="1">
                          <a:effectLst/>
                          <a:latin typeface="Times New Roman" panose="02020603050405020304" pitchFamily="18" charset="0"/>
                          <a:cs typeface="Times New Roman" panose="02020603050405020304" pitchFamily="18" charset="0"/>
                        </a:rPr>
                        <a:t>dimen</a:t>
                      </a:r>
                      <a:r>
                        <a:rPr lang="en-US" sz="1800" kern="100" dirty="0">
                          <a:effectLst/>
                          <a:latin typeface="Times New Roman" panose="02020603050405020304" pitchFamily="18" charset="0"/>
                          <a:cs typeface="Times New Roman" panose="02020603050405020304" pitchFamily="18" charset="0"/>
                        </a:rPr>
                        <a:t>/</a:t>
                      </a:r>
                      <a:r>
                        <a:rPr lang="en-US" sz="1800" kern="100" dirty="0" err="1">
                          <a:effectLst/>
                          <a:latin typeface="Times New Roman" panose="02020603050405020304" pitchFamily="18" charset="0"/>
                          <a:cs typeface="Times New Roman" panose="02020603050405020304" pitchFamily="18" charset="0"/>
                        </a:rPr>
                        <a:t>activity_vertical_margin</a:t>
                      </a:r>
                      <a:r>
                        <a:rPr lang="en-US" sz="1800" kern="100" dirty="0">
                          <a:effectLst/>
                          <a:latin typeface="Times New Roman" panose="02020603050405020304" pitchFamily="18" charset="0"/>
                          <a:cs typeface="Times New Roman" panose="02020603050405020304" pitchFamily="18" charset="0"/>
                        </a:rPr>
                        <a: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hMerge="1">
                  <a:txBody>
                    <a:bodyPr/>
                    <a:lstStyle/>
                    <a:p>
                      <a:endParaRPr lang="zh-CN"/>
                    </a:p>
                  </a:txBody>
                  <a:tcPr marL="68580" marR="68580" marT="0" marB="0"/>
                </a:tc>
                <a:tc>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extLst>
                  <a:ext uri="{0D108BD9-81ED-4DB2-BD59-A6C34878D82A}">
                    <a16:rowId xmlns:a16="http://schemas.microsoft.com/office/drawing/2014/main" val="10006"/>
                  </a:ext>
                </a:extLst>
              </a:tr>
              <a:tr h="329208">
                <a:tc>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noFill/>
                  </a:tcPr>
                </a:tc>
                <a:tc gridSpan="2">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    android:paddingLeft="@dimen/activity_horizontal_margin"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hMerge="1">
                  <a:txBody>
                    <a:bodyPr/>
                    <a:lstStyle/>
                    <a:p>
                      <a:endParaRPr lang="zh-CN"/>
                    </a:p>
                  </a:txBody>
                  <a:tcPr marL="68580" marR="68580" marT="0" marB="0"/>
                </a:tc>
                <a:tc>
                  <a:txBody>
                    <a:bodyPr/>
                    <a:lstStyle/>
                    <a:p>
                      <a:pPr>
                        <a:lnSpc>
                          <a:spcPct val="120000"/>
                        </a:lnSpc>
                        <a:spcAft>
                          <a:spcPts val="0"/>
                        </a:spcAft>
                      </a:pPr>
                      <a:r>
                        <a:rPr lang="en-US" sz="1800" kern="100" dirty="0">
                          <a:effectLst/>
                          <a:latin typeface="Times New Roman" panose="02020603050405020304" pitchFamily="18" charset="0"/>
                          <a:cs typeface="Times New Roman" panose="02020603050405020304" pitchFamily="18" charset="0"/>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extLst>
                  <a:ext uri="{0D108BD9-81ED-4DB2-BD59-A6C34878D82A}">
                    <a16:rowId xmlns:a16="http://schemas.microsoft.com/office/drawing/2014/main" val="10007"/>
                  </a:ext>
                </a:extLst>
              </a:tr>
              <a:tr h="329208">
                <a:tc>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noFill/>
                  </a:tcPr>
                </a:tc>
                <a:tc gridSpan="2">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    android:paddingRight="@dimen/activity_horizontal_margin"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hMerge="1">
                  <a:txBody>
                    <a:bodyPr/>
                    <a:lstStyle/>
                    <a:p>
                      <a:endParaRPr lang="zh-CN"/>
                    </a:p>
                  </a:txBody>
                  <a:tcPr marL="68580" marR="68580" marT="0" marB="0"/>
                </a:tc>
                <a:tc>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extLst>
                  <a:ext uri="{0D108BD9-81ED-4DB2-BD59-A6C34878D82A}">
                    <a16:rowId xmlns:a16="http://schemas.microsoft.com/office/drawing/2014/main" val="10008"/>
                  </a:ext>
                </a:extLst>
              </a:tr>
              <a:tr h="329208">
                <a:tc>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noFill/>
                  </a:tcPr>
                </a:tc>
                <a:tc gridSpan="2">
                  <a:txBody>
                    <a:bodyPr/>
                    <a:lstStyle/>
                    <a:p>
                      <a:pPr>
                        <a:lnSpc>
                          <a:spcPct val="120000"/>
                        </a:lnSpc>
                        <a:spcAft>
                          <a:spcPts val="0"/>
                        </a:spcAft>
                      </a:pPr>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android:paddingTop</a:t>
                      </a:r>
                      <a:r>
                        <a:rPr lang="en-US" sz="1800" kern="100" dirty="0">
                          <a:effectLst/>
                          <a:latin typeface="Times New Roman" panose="02020603050405020304" pitchFamily="18" charset="0"/>
                          <a:cs typeface="Times New Roman" panose="02020603050405020304" pitchFamily="18" charset="0"/>
                        </a:rPr>
                        <a:t>="@</a:t>
                      </a:r>
                      <a:r>
                        <a:rPr lang="en-US" sz="1800" kern="100" dirty="0" err="1">
                          <a:effectLst/>
                          <a:latin typeface="Times New Roman" panose="02020603050405020304" pitchFamily="18" charset="0"/>
                          <a:cs typeface="Times New Roman" panose="02020603050405020304" pitchFamily="18" charset="0"/>
                        </a:rPr>
                        <a:t>dimen</a:t>
                      </a:r>
                      <a:r>
                        <a:rPr lang="en-US" sz="1800" kern="100" dirty="0">
                          <a:effectLst/>
                          <a:latin typeface="Times New Roman" panose="02020603050405020304" pitchFamily="18" charset="0"/>
                          <a:cs typeface="Times New Roman" panose="02020603050405020304" pitchFamily="18" charset="0"/>
                        </a:rPr>
                        <a:t>/</a:t>
                      </a:r>
                      <a:r>
                        <a:rPr lang="en-US" sz="1800" kern="100" dirty="0" err="1">
                          <a:effectLst/>
                          <a:latin typeface="Times New Roman" panose="02020603050405020304" pitchFamily="18" charset="0"/>
                          <a:cs typeface="Times New Roman" panose="02020603050405020304" pitchFamily="18" charset="0"/>
                        </a:rPr>
                        <a:t>activity_vertical_margin</a:t>
                      </a:r>
                      <a:r>
                        <a:rPr lang="en-US" sz="1800" kern="100" dirty="0">
                          <a:effectLst/>
                          <a:latin typeface="Times New Roman" panose="02020603050405020304" pitchFamily="18" charset="0"/>
                          <a:cs typeface="Times New Roman" panose="02020603050405020304" pitchFamily="18" charset="0"/>
                        </a:rPr>
                        <a: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hMerge="1">
                  <a:txBody>
                    <a:bodyPr/>
                    <a:lstStyle/>
                    <a:p>
                      <a:endParaRPr lang="zh-CN"/>
                    </a:p>
                  </a:txBody>
                  <a:tcPr marL="68580" marR="68580" marT="0" marB="0"/>
                </a:tc>
                <a:tc>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extLst>
                  <a:ext uri="{0D108BD9-81ED-4DB2-BD59-A6C34878D82A}">
                    <a16:rowId xmlns:a16="http://schemas.microsoft.com/office/drawing/2014/main" val="10009"/>
                  </a:ext>
                </a:extLst>
              </a:tr>
              <a:tr h="329208">
                <a:tc>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11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noFill/>
                  </a:tcPr>
                </a:tc>
                <a:tc gridSpan="2">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    tools:context="cn.jxufe.iet.helloworld.MainActivity"&gt;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hMerge="1">
                  <a:txBody>
                    <a:bodyPr/>
                    <a:lstStyle/>
                    <a:p>
                      <a:endParaRPr lang="zh-CN"/>
                    </a:p>
                  </a:txBody>
                  <a:tcPr marL="68580" marR="68580" marT="0" marB="0"/>
                </a:tc>
                <a:tc>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extLst>
                  <a:ext uri="{0D108BD9-81ED-4DB2-BD59-A6C34878D82A}">
                    <a16:rowId xmlns:a16="http://schemas.microsoft.com/office/drawing/2014/main" val="10010"/>
                  </a:ext>
                </a:extLst>
              </a:tr>
              <a:tr h="329208">
                <a:tc>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noFill/>
                  </a:tcPr>
                </a:tc>
                <a:tc gridSpan="2">
                  <a:txBody>
                    <a:bodyPr/>
                    <a:lstStyle/>
                    <a:p>
                      <a:pPr>
                        <a:lnSpc>
                          <a:spcPct val="120000"/>
                        </a:lnSpc>
                        <a:spcAft>
                          <a:spcPts val="0"/>
                        </a:spcAft>
                      </a:pPr>
                      <a:r>
                        <a:rPr lang="en-US" sz="1800" kern="100" dirty="0">
                          <a:effectLst/>
                          <a:latin typeface="Times New Roman" panose="02020603050405020304" pitchFamily="18" charset="0"/>
                          <a:cs typeface="Times New Roman" panose="02020603050405020304" pitchFamily="18" charset="0"/>
                        </a:rPr>
                        <a:t>    &lt;</a:t>
                      </a:r>
                      <a:r>
                        <a:rPr lang="en-US" sz="1800" kern="100" dirty="0" err="1">
                          <a:effectLst/>
                          <a:latin typeface="Times New Roman" panose="02020603050405020304" pitchFamily="18" charset="0"/>
                          <a:cs typeface="Times New Roman" panose="02020603050405020304" pitchFamily="18" charset="0"/>
                        </a:rPr>
                        <a:t>TextView</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hMerge="1">
                  <a:txBody>
                    <a:bodyPr/>
                    <a:lstStyle/>
                    <a:p>
                      <a:endParaRPr lang="zh-CN"/>
                    </a:p>
                  </a:txBody>
                  <a:tcPr marL="68580" marR="68580" marT="0" marB="0"/>
                </a:tc>
                <a:tc>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extLst>
                  <a:ext uri="{0D108BD9-81ED-4DB2-BD59-A6C34878D82A}">
                    <a16:rowId xmlns:a16="http://schemas.microsoft.com/office/drawing/2014/main" val="10011"/>
                  </a:ext>
                </a:extLst>
              </a:tr>
              <a:tr h="329208">
                <a:tc>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13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noFill/>
                  </a:tcPr>
                </a:tc>
                <a:tc gridSpan="2">
                  <a:txBody>
                    <a:bodyPr/>
                    <a:lstStyle/>
                    <a:p>
                      <a:pPr>
                        <a:lnSpc>
                          <a:spcPct val="120000"/>
                        </a:lnSpc>
                        <a:spcAft>
                          <a:spcPts val="0"/>
                        </a:spcAft>
                      </a:pPr>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android:layout_width</a:t>
                      </a:r>
                      <a:r>
                        <a:rPr lang="en-US" sz="1800" kern="100" dirty="0">
                          <a:effectLst/>
                          <a:latin typeface="Times New Roman" panose="02020603050405020304" pitchFamily="18" charset="0"/>
                          <a:cs typeface="Times New Roman" panose="02020603050405020304" pitchFamily="18" charset="0"/>
                        </a:rPr>
                        <a:t>="</a:t>
                      </a:r>
                      <a:r>
                        <a:rPr lang="en-US" sz="1800" kern="100" dirty="0" err="1">
                          <a:effectLst/>
                          <a:latin typeface="Times New Roman" panose="02020603050405020304" pitchFamily="18" charset="0"/>
                          <a:cs typeface="Times New Roman" panose="02020603050405020304" pitchFamily="18" charset="0"/>
                        </a:rPr>
                        <a:t>wrap_content</a:t>
                      </a:r>
                      <a:r>
                        <a:rPr lang="en-US" sz="1800" kern="100" dirty="0">
                          <a:effectLst/>
                          <a:latin typeface="Times New Roman" panose="02020603050405020304" pitchFamily="18" charset="0"/>
                          <a:cs typeface="Times New Roman" panose="02020603050405020304" pitchFamily="18" charset="0"/>
                        </a:rPr>
                        <a: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hMerge="1">
                  <a:txBody>
                    <a:bodyPr/>
                    <a:lstStyle/>
                    <a:p>
                      <a:endParaRPr lang="zh-CN"/>
                    </a:p>
                  </a:txBody>
                  <a:tcPr marL="68580" marR="68580" marT="0" marB="0"/>
                </a:tc>
                <a:tc>
                  <a:txBody>
                    <a:bodyPr/>
                    <a:lstStyle/>
                    <a:p>
                      <a:pPr>
                        <a:lnSpc>
                          <a:spcPct val="120000"/>
                        </a:lnSpc>
                        <a:spcAft>
                          <a:spcPts val="0"/>
                        </a:spcAft>
                      </a:pPr>
                      <a:r>
                        <a:rPr lang="en-US" sz="1800" kern="100" dirty="0">
                          <a:effectLst/>
                          <a:latin typeface="Times New Roman" panose="02020603050405020304" pitchFamily="18" charset="0"/>
                          <a:cs typeface="Times New Roman" panose="02020603050405020304" pitchFamily="18" charset="0"/>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extLst>
                  <a:ext uri="{0D108BD9-81ED-4DB2-BD59-A6C34878D82A}">
                    <a16:rowId xmlns:a16="http://schemas.microsoft.com/office/drawing/2014/main" val="10012"/>
                  </a:ext>
                </a:extLst>
              </a:tr>
              <a:tr h="329208">
                <a:tc>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14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noFill/>
                  </a:tcPr>
                </a:tc>
                <a:tc gridSpan="2">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        android:layout_height="wrap_content"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hMerge="1">
                  <a:txBody>
                    <a:bodyPr/>
                    <a:lstStyle/>
                    <a:p>
                      <a:endParaRPr lang="zh-CN"/>
                    </a:p>
                  </a:txBody>
                  <a:tcPr marL="68580" marR="68580" marT="0" marB="0"/>
                </a:tc>
                <a:tc>
                  <a:txBody>
                    <a:bodyPr/>
                    <a:lstStyle/>
                    <a:p>
                      <a:pPr>
                        <a:lnSpc>
                          <a:spcPct val="120000"/>
                        </a:lnSpc>
                        <a:spcAft>
                          <a:spcPts val="0"/>
                        </a:spcAft>
                      </a:pPr>
                      <a:r>
                        <a:rPr lang="en-US" sz="1800" kern="100" dirty="0">
                          <a:effectLst/>
                          <a:latin typeface="Times New Roman" panose="02020603050405020304" pitchFamily="18" charset="0"/>
                          <a:cs typeface="Times New Roman" panose="02020603050405020304" pitchFamily="18" charset="0"/>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extLst>
                  <a:ext uri="{0D108BD9-81ED-4DB2-BD59-A6C34878D82A}">
                    <a16:rowId xmlns:a16="http://schemas.microsoft.com/office/drawing/2014/main" val="10013"/>
                  </a:ext>
                </a:extLst>
              </a:tr>
              <a:tr h="329208">
                <a:tc>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noFill/>
                  </a:tcPr>
                </a:tc>
                <a:tc gridSpan="2">
                  <a:txBody>
                    <a:bodyPr/>
                    <a:lstStyle/>
                    <a:p>
                      <a:pPr>
                        <a:lnSpc>
                          <a:spcPct val="120000"/>
                        </a:lnSpc>
                        <a:spcAft>
                          <a:spcPts val="0"/>
                        </a:spcAft>
                      </a:pPr>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android:text</a:t>
                      </a:r>
                      <a:r>
                        <a:rPr lang="en-US" sz="1800" kern="100" dirty="0">
                          <a:effectLst/>
                          <a:latin typeface="Times New Roman" panose="02020603050405020304" pitchFamily="18" charset="0"/>
                          <a:cs typeface="Times New Roman" panose="02020603050405020304" pitchFamily="18" charset="0"/>
                        </a:rPr>
                        <a:t>="Hello World!" /&gt;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hMerge="1">
                  <a:txBody>
                    <a:bodyPr/>
                    <a:lstStyle/>
                    <a:p>
                      <a:endParaRPr lang="zh-CN"/>
                    </a:p>
                  </a:txBody>
                  <a:tcPr marL="68580" marR="68580" marT="0" marB="0"/>
                </a:tc>
                <a:tc>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extLst>
                  <a:ext uri="{0D108BD9-81ED-4DB2-BD59-A6C34878D82A}">
                    <a16:rowId xmlns:a16="http://schemas.microsoft.com/office/drawing/2014/main" val="10014"/>
                  </a:ext>
                </a:extLst>
              </a:tr>
              <a:tr h="329208">
                <a:tc>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16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noFill/>
                  </a:tcPr>
                </a:tc>
                <a:tc gridSpan="2">
                  <a:txBody>
                    <a:bodyPr/>
                    <a:lstStyle/>
                    <a:p>
                      <a:pPr>
                        <a:lnSpc>
                          <a:spcPct val="120000"/>
                        </a:lnSpc>
                        <a:spcAft>
                          <a:spcPts val="0"/>
                        </a:spcAft>
                      </a:pPr>
                      <a:r>
                        <a:rPr lang="en-US" sz="1800" kern="100">
                          <a:effectLst/>
                          <a:latin typeface="Times New Roman" panose="02020603050405020304" pitchFamily="18" charset="0"/>
                          <a:cs typeface="Times New Roman" panose="02020603050405020304" pitchFamily="18" charset="0"/>
                        </a:rPr>
                        <a:t>&lt;/RelativeLayout&gt;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tc hMerge="1">
                  <a:txBody>
                    <a:bodyPr/>
                    <a:lstStyle/>
                    <a:p>
                      <a:endParaRPr lang="zh-CN"/>
                    </a:p>
                  </a:txBody>
                  <a:tcPr marL="68580" marR="68580" marT="0" marB="0"/>
                </a:tc>
                <a:tc>
                  <a:txBody>
                    <a:bodyPr/>
                    <a:lstStyle/>
                    <a:p>
                      <a:pPr>
                        <a:lnSpc>
                          <a:spcPct val="120000"/>
                        </a:lnSpc>
                        <a:spcAft>
                          <a:spcPts val="0"/>
                        </a:spcAft>
                      </a:pPr>
                      <a:r>
                        <a:rPr lang="en-US" sz="1800" kern="100" dirty="0">
                          <a:effectLst/>
                          <a:latin typeface="Times New Roman" panose="02020603050405020304" pitchFamily="18" charset="0"/>
                          <a:cs typeface="Times New Roman" panose="02020603050405020304" pitchFamily="18" charset="0"/>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oFill/>
                  </a:tcPr>
                </a:tc>
                <a:extLst>
                  <a:ext uri="{0D108BD9-81ED-4DB2-BD59-A6C34878D82A}">
                    <a16:rowId xmlns:a16="http://schemas.microsoft.com/office/drawing/2014/main" val="1001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p:cNvSpPr>
            <a:spLocks noGrp="1"/>
          </p:cNvSpPr>
          <p:nvPr>
            <p:ph type="title"/>
          </p:nvPr>
        </p:nvSpPr>
        <p:spPr>
          <a:xfrm>
            <a:off x="381000" y="152400"/>
            <a:ext cx="5486400" cy="609600"/>
          </a:xfrm>
          <a:prstGeom prst="rect">
            <a:avLst/>
          </a:prstGeom>
          <a:noFill/>
          <a:ln w="9525">
            <a:noFill/>
          </a:ln>
        </p:spPr>
        <p:txBody>
          <a:body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应用标签 </a:t>
            </a:r>
            <a:r>
              <a:rPr lang="en-US" altLang="zh-CN" sz="2800" b="1" dirty="0">
                <a:solidFill>
                  <a:schemeClr val="bg1"/>
                </a:solidFill>
                <a:latin typeface="微软雅黑" panose="020B0503020204020204" pitchFamily="34" charset="-122"/>
                <a:ea typeface="微软雅黑" panose="020B0503020204020204" pitchFamily="34" charset="-122"/>
              </a:rPr>
              <a:t>VS </a:t>
            </a:r>
            <a:r>
              <a:rPr lang="zh-CN" altLang="en-US" sz="2800" b="1" dirty="0">
                <a:solidFill>
                  <a:schemeClr val="bg1"/>
                </a:solidFill>
                <a:latin typeface="微软雅黑" panose="020B0503020204020204" pitchFamily="34" charset="-122"/>
                <a:ea typeface="微软雅黑" panose="020B0503020204020204" pitchFamily="34" charset="-122"/>
              </a:rPr>
              <a:t>入口</a:t>
            </a:r>
            <a:r>
              <a:rPr lang="en-US" altLang="zh-CN" sz="2800" b="1" dirty="0">
                <a:solidFill>
                  <a:schemeClr val="bg1"/>
                </a:solidFill>
                <a:latin typeface="微软雅黑" panose="020B0503020204020204" pitchFamily="34" charset="-122"/>
                <a:ea typeface="微软雅黑" panose="020B0503020204020204" pitchFamily="34" charset="-122"/>
              </a:rPr>
              <a:t>Activity</a:t>
            </a:r>
            <a:r>
              <a:rPr lang="zh-CN" altLang="en-US" sz="2800" b="1" dirty="0">
                <a:solidFill>
                  <a:schemeClr val="bg1"/>
                </a:solidFill>
                <a:latin typeface="微软雅黑" panose="020B0503020204020204" pitchFamily="34" charset="-122"/>
                <a:ea typeface="微软雅黑" panose="020B0503020204020204" pitchFamily="34" charset="-122"/>
              </a:rPr>
              <a:t>标签</a:t>
            </a:r>
          </a:p>
        </p:txBody>
      </p:sp>
      <p:sp>
        <p:nvSpPr>
          <p:cNvPr id="65539" name="Rectangle 7"/>
          <p:cNvSpPr/>
          <p:nvPr/>
        </p:nvSpPr>
        <p:spPr>
          <a:xfrm>
            <a:off x="0" y="1171575"/>
            <a:ext cx="9144000" cy="0"/>
          </a:xfrm>
          <a:prstGeom prst="rect">
            <a:avLst/>
          </a:prstGeom>
          <a:noFill/>
          <a:ln w="9525">
            <a:noFill/>
          </a:ln>
        </p:spPr>
        <p:txBody>
          <a:bodyPr wrap="none" anchor="ctr" anchorCtr="0">
            <a:spAutoFit/>
          </a:bodyPr>
          <a:lstStyle/>
          <a:p>
            <a:pPr eaLnBrk="1" hangingPunct="1">
              <a:spcBef>
                <a:spcPct val="20000"/>
              </a:spcBef>
            </a:pPr>
            <a:endParaRPr lang="zh-CN" altLang="en-US" dirty="0">
              <a:latin typeface="Arial" panose="020B0604020202020204" pitchFamily="34" charset="0"/>
            </a:endParaRPr>
          </a:p>
        </p:txBody>
      </p:sp>
      <p:sp>
        <p:nvSpPr>
          <p:cNvPr id="65540" name="Rectangle 9"/>
          <p:cNvSpPr/>
          <p:nvPr/>
        </p:nvSpPr>
        <p:spPr>
          <a:xfrm>
            <a:off x="1220788" y="6243638"/>
            <a:ext cx="1749425" cy="496887"/>
          </a:xfrm>
          <a:prstGeom prst="rect">
            <a:avLst/>
          </a:prstGeom>
          <a:noFill/>
          <a:ln w="9525">
            <a:noFill/>
          </a:ln>
        </p:spPr>
        <p:txBody>
          <a:bodyPr anchor="ctr" anchorCtr="0">
            <a:spAutoFit/>
          </a:bodyPr>
          <a:lstStyle/>
          <a:p>
            <a:pPr algn="ctr" eaLnBrk="1" hangingPunct="1">
              <a:lnSpc>
                <a:spcPct val="150000"/>
              </a:lnSpc>
            </a:pPr>
            <a:r>
              <a:rPr lang="zh-CN" altLang="en-US" sz="2000" b="1" dirty="0">
                <a:solidFill>
                  <a:srgbClr val="040014"/>
                </a:solidFill>
                <a:latin typeface="Arial" panose="020B0604020202020204" pitchFamily="34" charset="0"/>
              </a:rPr>
              <a:t>应用标签</a:t>
            </a:r>
          </a:p>
        </p:txBody>
      </p:sp>
      <p:sp>
        <p:nvSpPr>
          <p:cNvPr id="65541" name="Rectangle 9"/>
          <p:cNvSpPr/>
          <p:nvPr/>
        </p:nvSpPr>
        <p:spPr>
          <a:xfrm>
            <a:off x="5257800" y="6243638"/>
            <a:ext cx="2216150" cy="554037"/>
          </a:xfrm>
          <a:prstGeom prst="rect">
            <a:avLst/>
          </a:prstGeom>
          <a:noFill/>
          <a:ln w="9525">
            <a:noFill/>
          </a:ln>
        </p:spPr>
        <p:txBody>
          <a:bodyPr anchor="ctr" anchorCtr="0">
            <a:spAutoFit/>
          </a:bodyPr>
          <a:lstStyle/>
          <a:p>
            <a:pPr algn="ctr" eaLnBrk="1" hangingPunct="1">
              <a:lnSpc>
                <a:spcPct val="150000"/>
              </a:lnSpc>
            </a:pPr>
            <a:r>
              <a:rPr lang="zh-CN" altLang="en-US" sz="2000" b="1" dirty="0">
                <a:solidFill>
                  <a:srgbClr val="040014"/>
                </a:solidFill>
                <a:latin typeface="Arial" panose="020B0604020202020204" pitchFamily="34" charset="0"/>
              </a:rPr>
              <a:t>入口</a:t>
            </a:r>
            <a:r>
              <a:rPr lang="en-US" altLang="zh-CN" sz="2000" b="1" dirty="0">
                <a:solidFill>
                  <a:srgbClr val="040014"/>
                </a:solidFill>
                <a:latin typeface="Arial" panose="020B0604020202020204" pitchFamily="34" charset="0"/>
              </a:rPr>
              <a:t>Activity</a:t>
            </a:r>
            <a:r>
              <a:rPr lang="zh-CN" altLang="en-US" sz="2000" b="1" dirty="0">
                <a:solidFill>
                  <a:srgbClr val="040014"/>
                </a:solidFill>
                <a:latin typeface="Arial" panose="020B0604020202020204" pitchFamily="34" charset="0"/>
              </a:rPr>
              <a:t>标签</a:t>
            </a:r>
          </a:p>
        </p:txBody>
      </p:sp>
      <p:graphicFrame>
        <p:nvGraphicFramePr>
          <p:cNvPr id="65542" name="对象 2"/>
          <p:cNvGraphicFramePr>
            <a:graphicFrameLocks noChangeAspect="1"/>
          </p:cNvGraphicFramePr>
          <p:nvPr/>
        </p:nvGraphicFramePr>
        <p:xfrm>
          <a:off x="533400" y="1241425"/>
          <a:ext cx="3200400" cy="4967288"/>
        </p:xfrm>
        <a:graphic>
          <a:graphicData uri="http://schemas.openxmlformats.org/presentationml/2006/ole">
            <mc:AlternateContent xmlns:mc="http://schemas.openxmlformats.org/markup-compatibility/2006">
              <mc:Choice xmlns:v="urn:schemas-microsoft-com:vml" Requires="v">
                <p:oleObj spid="_x0000_s22531" r:id="rId3" imgW="3404235" imgH="5282565" progId="Visio.Drawing.15">
                  <p:embed/>
                </p:oleObj>
              </mc:Choice>
              <mc:Fallback>
                <p:oleObj r:id="rId3" imgW="3404235" imgH="5282565" progId="Visio.Drawing.15">
                  <p:embed/>
                  <p:pic>
                    <p:nvPicPr>
                      <p:cNvPr id="0" name="图片 3100"/>
                      <p:cNvPicPr/>
                      <p:nvPr/>
                    </p:nvPicPr>
                    <p:blipFill>
                      <a:blip r:embed="rId4"/>
                      <a:stretch>
                        <a:fillRect/>
                      </a:stretch>
                    </p:blipFill>
                    <p:spPr>
                      <a:xfrm>
                        <a:off x="533400" y="1241425"/>
                        <a:ext cx="3200400" cy="4967288"/>
                      </a:xfrm>
                      <a:prstGeom prst="rect">
                        <a:avLst/>
                      </a:prstGeom>
                      <a:noFill/>
                      <a:ln w="38100">
                        <a:noFill/>
                        <a:miter/>
                      </a:ln>
                    </p:spPr>
                  </p:pic>
                </p:oleObj>
              </mc:Fallback>
            </mc:AlternateContent>
          </a:graphicData>
        </a:graphic>
      </p:graphicFrame>
      <p:graphicFrame>
        <p:nvGraphicFramePr>
          <p:cNvPr id="65543" name="对象 4"/>
          <p:cNvGraphicFramePr>
            <a:graphicFrameLocks noChangeAspect="1"/>
          </p:cNvGraphicFramePr>
          <p:nvPr/>
        </p:nvGraphicFramePr>
        <p:xfrm>
          <a:off x="4811713" y="1195388"/>
          <a:ext cx="3189287" cy="4975225"/>
        </p:xfrm>
        <a:graphic>
          <a:graphicData uri="http://schemas.openxmlformats.org/presentationml/2006/ole">
            <mc:AlternateContent xmlns:mc="http://schemas.openxmlformats.org/markup-compatibility/2006">
              <mc:Choice xmlns:v="urn:schemas-microsoft-com:vml" Requires="v">
                <p:oleObj spid="_x0000_s22532" r:id="rId5" imgW="3396615" imgH="5298440" progId="Visio.Drawing.15">
                  <p:embed/>
                </p:oleObj>
              </mc:Choice>
              <mc:Fallback>
                <p:oleObj r:id="rId5" imgW="3396615" imgH="5298440" progId="Visio.Drawing.15">
                  <p:embed/>
                  <p:pic>
                    <p:nvPicPr>
                      <p:cNvPr id="0" name="图片 3099"/>
                      <p:cNvPicPr/>
                      <p:nvPr/>
                    </p:nvPicPr>
                    <p:blipFill>
                      <a:blip r:embed="rId6"/>
                      <a:stretch>
                        <a:fillRect/>
                      </a:stretch>
                    </p:blipFill>
                    <p:spPr>
                      <a:xfrm>
                        <a:off x="4811713" y="1195388"/>
                        <a:ext cx="3189287" cy="4975225"/>
                      </a:xfrm>
                      <a:prstGeom prst="rect">
                        <a:avLst/>
                      </a:prstGeom>
                      <a:noFill/>
                      <a:ln w="38100">
                        <a:noFill/>
                        <a:miter/>
                      </a:ln>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p:nvPr/>
        </p:nvSpPr>
        <p:spPr>
          <a:xfrm>
            <a:off x="0" y="2300288"/>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66563" name="Rectangle 4"/>
          <p:cNvSpPr/>
          <p:nvPr/>
        </p:nvSpPr>
        <p:spPr>
          <a:xfrm>
            <a:off x="449263" y="3140075"/>
            <a:ext cx="8686800" cy="31400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266700" eaLnBrk="1" hangingPunct="1">
              <a:lnSpc>
                <a:spcPct val="150000"/>
              </a:lnSpc>
              <a:spcBef>
                <a:spcPct val="50000"/>
              </a:spcBef>
              <a:buFont typeface="Wingdings" panose="05000000000000000000" pitchFamily="2" charset="2"/>
              <a:buChar char="Ø"/>
            </a:pPr>
            <a:r>
              <a:rPr lang="zh-CN" altLang="en-US" sz="2000" dirty="0">
                <a:solidFill>
                  <a:srgbClr val="040014"/>
                </a:solidFill>
                <a:latin typeface="黑体" panose="02010609060101010101" pitchFamily="49" charset="-122"/>
                <a:ea typeface="黑体" panose="02010609060101010101" pitchFamily="49" charset="-122"/>
              </a:rPr>
              <a:t>如果没有启动模拟器也没有连接</a:t>
            </a:r>
            <a:r>
              <a:rPr lang="en-US" altLang="zh-CN" sz="2000" dirty="0">
                <a:solidFill>
                  <a:srgbClr val="040014"/>
                </a:solidFill>
                <a:latin typeface="黑体" panose="02010609060101010101" pitchFamily="49" charset="-122"/>
                <a:ea typeface="黑体" panose="02010609060101010101" pitchFamily="49" charset="-122"/>
              </a:rPr>
              <a:t>Android</a:t>
            </a:r>
            <a:r>
              <a:rPr lang="zh-CN" altLang="en-US" sz="2000" dirty="0">
                <a:solidFill>
                  <a:srgbClr val="040014"/>
                </a:solidFill>
                <a:latin typeface="黑体" panose="02010609060101010101" pitchFamily="49" charset="-122"/>
                <a:ea typeface="黑体" panose="02010609060101010101" pitchFamily="49" charset="-122"/>
              </a:rPr>
              <a:t>手机，则会提示“</a:t>
            </a:r>
            <a:r>
              <a:rPr lang="en-US" altLang="zh-CN" sz="2000" b="1" dirty="0">
                <a:solidFill>
                  <a:srgbClr val="FF0000"/>
                </a:solidFill>
                <a:latin typeface="黑体" panose="02010609060101010101" pitchFamily="49" charset="-122"/>
                <a:ea typeface="黑体" panose="02010609060101010101" pitchFamily="49" charset="-122"/>
              </a:rPr>
              <a:t>device not found</a:t>
            </a:r>
            <a:r>
              <a:rPr lang="en-US" altLang="zh-CN" sz="2000" dirty="0">
                <a:solidFill>
                  <a:srgbClr val="040014"/>
                </a:solidFill>
                <a:latin typeface="黑体" panose="02010609060101010101" pitchFamily="49" charset="-122"/>
                <a:ea typeface="黑体" panose="02010609060101010101" pitchFamily="49" charset="-122"/>
              </a:rPr>
              <a:t>”</a:t>
            </a:r>
            <a:r>
              <a:rPr lang="zh-CN" altLang="en-US" sz="2000" dirty="0">
                <a:solidFill>
                  <a:srgbClr val="040014"/>
                </a:solidFill>
                <a:latin typeface="黑体" panose="02010609060101010101" pitchFamily="49" charset="-122"/>
                <a:ea typeface="黑体" panose="02010609060101010101" pitchFamily="49" charset="-122"/>
              </a:rPr>
              <a:t>错误，否则开始安装应用；</a:t>
            </a:r>
          </a:p>
          <a:p>
            <a:pPr marL="0" lvl="0" indent="266700" eaLnBrk="1" hangingPunct="1">
              <a:lnSpc>
                <a:spcPct val="150000"/>
              </a:lnSpc>
              <a:spcBef>
                <a:spcPct val="50000"/>
              </a:spcBef>
              <a:buFont typeface="Wingdings" panose="05000000000000000000" pitchFamily="2" charset="2"/>
              <a:buChar char="Ø"/>
            </a:pPr>
            <a:r>
              <a:rPr lang="zh-CN" altLang="en-US" sz="2000" dirty="0">
                <a:solidFill>
                  <a:srgbClr val="040014"/>
                </a:solidFill>
                <a:latin typeface="黑体" panose="02010609060101010101" pitchFamily="49" charset="-122"/>
                <a:ea typeface="黑体" panose="02010609060101010101" pitchFamily="49" charset="-122"/>
              </a:rPr>
              <a:t>如果模拟器上已有该应用，则会提示：</a:t>
            </a:r>
            <a:r>
              <a:rPr lang="en-US" altLang="zh-CN" sz="2000" b="1" dirty="0">
                <a:solidFill>
                  <a:srgbClr val="2500C4"/>
                </a:solidFill>
                <a:latin typeface="黑体" panose="02010609060101010101" pitchFamily="49" charset="-122"/>
                <a:ea typeface="黑体" panose="02010609060101010101" pitchFamily="49" charset="-122"/>
              </a:rPr>
              <a:t>INSTALL_FAILED_ALREADY_ EXISTS</a:t>
            </a:r>
            <a:r>
              <a:rPr lang="zh-CN" altLang="en-US" sz="2000" dirty="0">
                <a:solidFill>
                  <a:srgbClr val="040014"/>
                </a:solidFill>
                <a:latin typeface="黑体" panose="02010609060101010101" pitchFamily="49" charset="-122"/>
                <a:ea typeface="黑体" panose="02010609060101010101" pitchFamily="49" charset="-122"/>
              </a:rPr>
              <a:t>失败信息，需要先卸载该应用，再进行安装；</a:t>
            </a:r>
          </a:p>
          <a:p>
            <a:pPr marL="0" lvl="0" indent="266700" eaLnBrk="1" hangingPunct="1">
              <a:lnSpc>
                <a:spcPct val="150000"/>
              </a:lnSpc>
              <a:spcBef>
                <a:spcPct val="50000"/>
              </a:spcBef>
              <a:buFont typeface="Wingdings" panose="05000000000000000000" pitchFamily="2" charset="2"/>
              <a:buChar char="Ø"/>
            </a:pPr>
            <a:r>
              <a:rPr lang="zh-CN" altLang="en-US" sz="2000" dirty="0">
                <a:solidFill>
                  <a:srgbClr val="040014"/>
                </a:solidFill>
                <a:latin typeface="黑体" panose="02010609060101010101" pitchFamily="49" charset="-122"/>
                <a:ea typeface="黑体" panose="02010609060101010101" pitchFamily="49" charset="-122"/>
              </a:rPr>
              <a:t>命令行中出现</a:t>
            </a:r>
            <a:r>
              <a:rPr lang="en-US" altLang="zh-CN" sz="2000" b="1" dirty="0">
                <a:solidFill>
                  <a:srgbClr val="2500C4"/>
                </a:solidFill>
                <a:latin typeface="黑体" panose="02010609060101010101" pitchFamily="49" charset="-122"/>
                <a:ea typeface="黑体" panose="02010609060101010101" pitchFamily="49" charset="-122"/>
              </a:rPr>
              <a:t>Success</a:t>
            </a:r>
            <a:r>
              <a:rPr lang="zh-CN" altLang="en-US" sz="2000" dirty="0">
                <a:solidFill>
                  <a:srgbClr val="040014"/>
                </a:solidFill>
                <a:latin typeface="黑体" panose="02010609060101010101" pitchFamily="49" charset="-122"/>
                <a:ea typeface="黑体" panose="02010609060101010101" pitchFamily="49" charset="-122"/>
              </a:rPr>
              <a:t>时，表示该应用安装成功，可以在功能菜单中找到相应的应用图标，并启动它。</a:t>
            </a:r>
          </a:p>
        </p:txBody>
      </p:sp>
      <p:sp>
        <p:nvSpPr>
          <p:cNvPr id="66564" name="Rectangle 6"/>
          <p:cNvSpPr/>
          <p:nvPr/>
        </p:nvSpPr>
        <p:spPr>
          <a:xfrm>
            <a:off x="304800" y="2651125"/>
            <a:ext cx="8077200" cy="4127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342900" lvl="0" indent="-342900" eaLnBrk="1" hangingPunct="1">
              <a:lnSpc>
                <a:spcPct val="120000"/>
              </a:lnSpc>
              <a:buFont typeface="Wingdings" panose="05000000000000000000" pitchFamily="2" charset="2"/>
              <a:buNone/>
            </a:pPr>
            <a:r>
              <a:rPr lang="en-US" altLang="zh-CN" sz="2000" b="1" dirty="0">
                <a:solidFill>
                  <a:srgbClr val="2500C4"/>
                </a:solidFill>
                <a:latin typeface="黑体" panose="02010609060101010101" pitchFamily="49" charset="-122"/>
                <a:ea typeface="黑体" panose="02010609060101010101" pitchFamily="49" charset="-122"/>
              </a:rPr>
              <a:t>   </a:t>
            </a:r>
            <a:endParaRPr lang="zh-CN" altLang="en-US" sz="2000" b="1" dirty="0">
              <a:solidFill>
                <a:srgbClr val="2500C4"/>
              </a:solidFill>
              <a:latin typeface="黑体" panose="02010609060101010101" pitchFamily="49" charset="-122"/>
              <a:ea typeface="黑体" panose="02010609060101010101" pitchFamily="49" charset="-122"/>
            </a:endParaRPr>
          </a:p>
        </p:txBody>
      </p:sp>
      <p:sp>
        <p:nvSpPr>
          <p:cNvPr id="66565" name="Rectangle 9"/>
          <p:cNvSpPr>
            <a:spLocks noGrp="1"/>
          </p:cNvSpPr>
          <p:nvPr>
            <p:ph type="title"/>
          </p:nvPr>
        </p:nvSpPr>
        <p:spPr>
          <a:xfrm>
            <a:off x="152400" y="274638"/>
            <a:ext cx="6477000" cy="868362"/>
          </a:xfrm>
          <a:ln/>
        </p:spPr>
        <p:txBody>
          <a:bodyPr vert="horz" wrap="square" lIns="91440" tIns="45720" rIns="91440" bIns="45720" anchor="ctr" anchorCtr="0"/>
          <a:lstStyle/>
          <a:p>
            <a:pPr eaLnBrk="1" hangingPunct="1"/>
            <a:r>
              <a:rPr lang="en-US" altLang="zh-CN" sz="3200" dirty="0">
                <a:latin typeface="微软雅黑" panose="020B0503020204020204" pitchFamily="34" charset="-122"/>
                <a:ea typeface="微软雅黑" panose="020B0503020204020204" pitchFamily="34" charset="-122"/>
              </a:rPr>
              <a:t>1.4 Android</a:t>
            </a:r>
            <a:r>
              <a:rPr lang="zh-CN" altLang="en-US" sz="3200" dirty="0">
                <a:latin typeface="微软雅黑" panose="020B0503020204020204" pitchFamily="34" charset="-122"/>
                <a:ea typeface="微软雅黑" panose="020B0503020204020204" pitchFamily="34" charset="-122"/>
              </a:rPr>
              <a:t>应用下载与安装</a:t>
            </a:r>
          </a:p>
        </p:txBody>
      </p:sp>
      <p:sp>
        <p:nvSpPr>
          <p:cNvPr id="3" name="矩形 2"/>
          <p:cNvSpPr/>
          <p:nvPr/>
        </p:nvSpPr>
        <p:spPr>
          <a:xfrm>
            <a:off x="381000" y="1206500"/>
            <a:ext cx="8382000" cy="2346325"/>
          </a:xfrm>
          <a:prstGeom prst="rect">
            <a:avLst/>
          </a:prstGeom>
        </p:spPr>
        <p:txBody>
          <a:bodyPr>
            <a:spAutoFit/>
          </a:bodyPr>
          <a:lstStyle/>
          <a:p>
            <a:pPr marL="0" marR="0" lvl="0" indent="252095" algn="l" defTabSz="914400" rtl="0" eaLnBrk="0" fontAlgn="base" latinLnBrk="0" hangingPunct="0">
              <a:lnSpc>
                <a:spcPct val="150000"/>
              </a:lnSpc>
              <a:spcBef>
                <a:spcPct val="0"/>
              </a:spcBef>
              <a:spcAft>
                <a:spcPts val="0"/>
              </a:spcAft>
              <a:buClrTx/>
              <a:buSzTx/>
              <a:buFontTx/>
              <a:buNone/>
              <a:defRPr/>
            </a:pPr>
            <a:r>
              <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可运行的</a:t>
            </a:r>
            <a:r>
              <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a:t>
            </a:r>
            <a:r>
              <a:rPr kumimoji="0" lang="x-none"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ndroid</a:t>
            </a:r>
            <a:r>
              <a:rPr kumimoji="0" lang="zh-CN"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程序后缀名为“</a:t>
            </a:r>
            <a:r>
              <a:rPr kumimoji="0" lang="x-none" altLang="zh-CN" sz="20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.apk</a:t>
            </a:r>
            <a:r>
              <a:rPr kumimoji="0" lang="zh-CN"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编写的</a:t>
            </a:r>
            <a:r>
              <a:rPr kumimoji="0" lang="en-US" altLang="zh-CN" sz="20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Android</a:t>
            </a:r>
            <a:r>
              <a:rPr kumimoji="0" lang="zh-CN" altLang="en-US" sz="20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程序编译成功后会自动生成对应的可运行程序</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，也可以直接从网络下载已发布的</a:t>
            </a:r>
            <a:r>
              <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Android</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应用程序。可</a:t>
            </a:r>
            <a:r>
              <a:rPr kumimoji="0" lang="zh-CN" altLang="en-US" sz="2000" b="1" i="0" u="none" strike="noStrike" kern="1200" cap="none" spc="0" normalizeH="0" baseline="0" noProof="0" dirty="0">
                <a:ln>
                  <a:noFill/>
                </a:ln>
                <a:solidFill>
                  <a:srgbClr val="2500C4"/>
                </a:solidFill>
                <a:effectLst/>
                <a:uLnTx/>
                <a:uFillTx/>
                <a:latin typeface="黑体" panose="02010609060101010101" pitchFamily="49" charset="-122"/>
                <a:ea typeface="黑体" panose="02010609060101010101" pitchFamily="49" charset="-122"/>
                <a:cs typeface="+mn-cs"/>
              </a:rPr>
              <a:t>通过</a:t>
            </a:r>
            <a:r>
              <a:rPr kumimoji="0" lang="en-US" altLang="zh-CN" sz="2000" b="1" i="0" u="none" strike="noStrike" kern="1200" cap="none" spc="0" normalizeH="0" baseline="0" noProof="0" dirty="0" err="1">
                <a:ln>
                  <a:noFill/>
                </a:ln>
                <a:solidFill>
                  <a:srgbClr val="FF0000"/>
                </a:solidFill>
                <a:effectLst/>
                <a:uLnTx/>
                <a:uFillTx/>
                <a:latin typeface="黑体" panose="02010609060101010101" pitchFamily="49" charset="-122"/>
                <a:ea typeface="黑体" panose="02010609060101010101" pitchFamily="49" charset="-122"/>
                <a:cs typeface="+mn-cs"/>
              </a:rPr>
              <a:t>adb</a:t>
            </a:r>
            <a:r>
              <a:rPr kumimoji="0" lang="en-US" altLang="zh-CN" sz="20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 install *.</a:t>
            </a:r>
            <a:r>
              <a:rPr kumimoji="0" lang="en-US" altLang="zh-CN" sz="2000" b="1" i="0" u="none" strike="noStrike" kern="1200" cap="none" spc="0" normalizeH="0" baseline="0" noProof="0" dirty="0" err="1">
                <a:ln>
                  <a:noFill/>
                </a:ln>
                <a:solidFill>
                  <a:srgbClr val="FF0000"/>
                </a:solidFill>
                <a:effectLst/>
                <a:uLnTx/>
                <a:uFillTx/>
                <a:latin typeface="黑体" panose="02010609060101010101" pitchFamily="49" charset="-122"/>
                <a:ea typeface="黑体" panose="02010609060101010101" pitchFamily="49" charset="-122"/>
                <a:cs typeface="+mn-cs"/>
              </a:rPr>
              <a:t>apk</a:t>
            </a:r>
            <a:r>
              <a:rPr kumimoji="0" lang="zh-CN" altLang="en-US" sz="2000" b="1" i="0" u="none" strike="noStrike" kern="1200" cap="none" spc="0" normalizeH="0" baseline="0" noProof="0" dirty="0">
                <a:ln>
                  <a:noFill/>
                </a:ln>
                <a:solidFill>
                  <a:srgbClr val="2500C4"/>
                </a:solidFill>
                <a:effectLst/>
                <a:uLnTx/>
                <a:uFillTx/>
                <a:latin typeface="黑体" panose="02010609060101010101" pitchFamily="49" charset="-122"/>
                <a:ea typeface="黑体" panose="02010609060101010101" pitchFamily="49" charset="-122"/>
                <a:cs typeface="+mn-cs"/>
              </a:rPr>
              <a:t>命令，将该</a:t>
            </a:r>
            <a:r>
              <a:rPr kumimoji="0" lang="en-US" altLang="zh-CN" sz="2000" b="1" i="0" u="none" strike="noStrike" kern="1200" cap="none" spc="0" normalizeH="0" baseline="0" noProof="0" dirty="0">
                <a:ln>
                  <a:noFill/>
                </a:ln>
                <a:solidFill>
                  <a:srgbClr val="2500C4"/>
                </a:solidFill>
                <a:effectLst/>
                <a:uLnTx/>
                <a:uFillTx/>
                <a:latin typeface="黑体" panose="02010609060101010101" pitchFamily="49" charset="-122"/>
                <a:ea typeface="黑体" panose="02010609060101010101" pitchFamily="49" charset="-122"/>
                <a:cs typeface="+mn-cs"/>
              </a:rPr>
              <a:t>Android </a:t>
            </a:r>
            <a:r>
              <a:rPr kumimoji="0" lang="zh-CN" altLang="en-US" sz="2000" b="1" i="0" u="none" strike="noStrike" kern="1200" cap="none" spc="0" normalizeH="0" baseline="0" noProof="0" dirty="0">
                <a:ln>
                  <a:noFill/>
                </a:ln>
                <a:solidFill>
                  <a:srgbClr val="2500C4"/>
                </a:solidFill>
                <a:effectLst/>
                <a:uLnTx/>
                <a:uFillTx/>
                <a:latin typeface="黑体" panose="02010609060101010101" pitchFamily="49" charset="-122"/>
                <a:ea typeface="黑体" panose="02010609060101010101" pitchFamily="49" charset="-122"/>
                <a:cs typeface="+mn-cs"/>
              </a:rPr>
              <a:t>应用安装到模拟器中。</a:t>
            </a:r>
          </a:p>
          <a:p>
            <a:pPr marL="0" marR="0" lvl="0" indent="252095" algn="l" defTabSz="914400" rtl="0" eaLnBrk="0" fontAlgn="base" latinLnBrk="0" hangingPunct="0">
              <a:lnSpc>
                <a:spcPct val="150000"/>
              </a:lnSpc>
              <a:spcBef>
                <a:spcPct val="0"/>
              </a:spcBef>
              <a:spcAft>
                <a:spcPts val="0"/>
              </a:spcAft>
              <a:buClrTx/>
              <a:buSzTx/>
              <a:buFontTx/>
              <a:buNone/>
              <a:defRPr/>
            </a:pPr>
            <a:endParaRPr kumimoji="0" lang="zh-CN"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p:cNvSpPr/>
          <p:nvPr/>
        </p:nvSpPr>
        <p:spPr>
          <a:xfrm>
            <a:off x="76200" y="4205288"/>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pic>
        <p:nvPicPr>
          <p:cNvPr id="67587" name="Picture 3"/>
          <p:cNvPicPr>
            <a:picLocks noChangeAspect="1"/>
          </p:cNvPicPr>
          <p:nvPr/>
        </p:nvPicPr>
        <p:blipFill>
          <a:blip r:embed="rId2"/>
          <a:stretch>
            <a:fillRect/>
          </a:stretch>
        </p:blipFill>
        <p:spPr>
          <a:xfrm>
            <a:off x="150813" y="1392238"/>
            <a:ext cx="7205662" cy="1270000"/>
          </a:xfrm>
          <a:prstGeom prst="rect">
            <a:avLst/>
          </a:prstGeom>
          <a:noFill/>
          <a:ln w="9525">
            <a:noFill/>
          </a:ln>
        </p:spPr>
      </p:pic>
      <p:pic>
        <p:nvPicPr>
          <p:cNvPr id="67588" name="Picture 2"/>
          <p:cNvPicPr>
            <a:picLocks noChangeAspect="1"/>
          </p:cNvPicPr>
          <p:nvPr/>
        </p:nvPicPr>
        <p:blipFill>
          <a:blip r:embed="rId3"/>
          <a:stretch>
            <a:fillRect/>
          </a:stretch>
        </p:blipFill>
        <p:spPr>
          <a:xfrm>
            <a:off x="150813" y="3241675"/>
            <a:ext cx="7205662" cy="1196975"/>
          </a:xfrm>
          <a:prstGeom prst="rect">
            <a:avLst/>
          </a:prstGeom>
          <a:noFill/>
          <a:ln w="9525">
            <a:noFill/>
          </a:ln>
        </p:spPr>
      </p:pic>
      <p:pic>
        <p:nvPicPr>
          <p:cNvPr id="67589" name="Picture 1"/>
          <p:cNvPicPr>
            <a:picLocks noChangeAspect="1"/>
          </p:cNvPicPr>
          <p:nvPr/>
        </p:nvPicPr>
        <p:blipFill>
          <a:blip r:embed="rId4"/>
          <a:stretch>
            <a:fillRect/>
          </a:stretch>
        </p:blipFill>
        <p:spPr>
          <a:xfrm>
            <a:off x="152400" y="4916488"/>
            <a:ext cx="7204075" cy="1287462"/>
          </a:xfrm>
          <a:prstGeom prst="rect">
            <a:avLst/>
          </a:prstGeom>
          <a:noFill/>
          <a:ln w="9525">
            <a:noFill/>
          </a:ln>
        </p:spPr>
      </p:pic>
      <p:sp>
        <p:nvSpPr>
          <p:cNvPr id="67590" name="Rectangle 4"/>
          <p:cNvSpPr/>
          <p:nvPr/>
        </p:nvSpPr>
        <p:spPr>
          <a:xfrm>
            <a:off x="1600200" y="3143250"/>
            <a:ext cx="9144000" cy="4572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a:spcBef>
                <a:spcPct val="0"/>
              </a:spcBef>
              <a:buNone/>
            </a:pPr>
            <a:endParaRPr lang="zh-CN" altLang="en-US" sz="2400" dirty="0">
              <a:solidFill>
                <a:schemeClr val="tx2"/>
              </a:solidFill>
            </a:endParaRPr>
          </a:p>
        </p:txBody>
      </p:sp>
      <p:sp>
        <p:nvSpPr>
          <p:cNvPr id="67591" name="Rectangle 9"/>
          <p:cNvSpPr txBox="1"/>
          <p:nvPr/>
        </p:nvSpPr>
        <p:spPr>
          <a:xfrm>
            <a:off x="152400" y="274638"/>
            <a:ext cx="6477000" cy="868362"/>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spcBef>
                <a:spcPct val="0"/>
              </a:spcBef>
              <a:buNone/>
            </a:pPr>
            <a:r>
              <a:rPr lang="en-US" altLang="zh-CN" b="1" dirty="0">
                <a:solidFill>
                  <a:srgbClr val="FFFFFF"/>
                </a:solidFill>
                <a:latin typeface="微软雅黑" panose="020B0503020204020204" pitchFamily="34" charset="-122"/>
                <a:ea typeface="微软雅黑" panose="020B0503020204020204" pitchFamily="34" charset="-122"/>
              </a:rPr>
              <a:t>1.4 Android</a:t>
            </a:r>
            <a:r>
              <a:rPr lang="zh-CN" altLang="en-US" b="1" dirty="0">
                <a:solidFill>
                  <a:srgbClr val="FFFFFF"/>
                </a:solidFill>
                <a:latin typeface="微软雅黑" panose="020B0503020204020204" pitchFamily="34" charset="-122"/>
                <a:ea typeface="微软雅黑" panose="020B0503020204020204" pitchFamily="34" charset="-122"/>
              </a:rPr>
              <a:t>应用下载与安装</a:t>
            </a:r>
          </a:p>
        </p:txBody>
      </p:sp>
      <p:sp>
        <p:nvSpPr>
          <p:cNvPr id="67592" name="Rectangle 9"/>
          <p:cNvSpPr/>
          <p:nvPr/>
        </p:nvSpPr>
        <p:spPr>
          <a:xfrm>
            <a:off x="7385050" y="1806575"/>
            <a:ext cx="1676400" cy="554038"/>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algn="ctr" eaLnBrk="1" hangingPunct="1">
              <a:lnSpc>
                <a:spcPct val="150000"/>
              </a:lnSpc>
              <a:spcBef>
                <a:spcPct val="0"/>
              </a:spcBef>
              <a:buNone/>
            </a:pPr>
            <a:r>
              <a:rPr lang="zh-CN" altLang="en-US" sz="2000" b="1" dirty="0">
                <a:solidFill>
                  <a:srgbClr val="040014"/>
                </a:solidFill>
              </a:rPr>
              <a:t>找不到设备</a:t>
            </a:r>
          </a:p>
        </p:txBody>
      </p:sp>
      <p:sp>
        <p:nvSpPr>
          <p:cNvPr id="67593" name="Rectangle 9"/>
          <p:cNvSpPr/>
          <p:nvPr/>
        </p:nvSpPr>
        <p:spPr>
          <a:xfrm>
            <a:off x="7356475" y="3662363"/>
            <a:ext cx="1676400" cy="49530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algn="ctr" eaLnBrk="1" hangingPunct="1">
              <a:lnSpc>
                <a:spcPct val="150000"/>
              </a:lnSpc>
              <a:spcBef>
                <a:spcPct val="0"/>
              </a:spcBef>
              <a:buNone/>
            </a:pPr>
            <a:r>
              <a:rPr lang="zh-CN" altLang="en-US" sz="2000" b="1" dirty="0">
                <a:solidFill>
                  <a:srgbClr val="040014"/>
                </a:solidFill>
              </a:rPr>
              <a:t>应用已存在</a:t>
            </a:r>
          </a:p>
        </p:txBody>
      </p:sp>
      <p:sp>
        <p:nvSpPr>
          <p:cNvPr id="67594" name="Rectangle 9"/>
          <p:cNvSpPr/>
          <p:nvPr/>
        </p:nvSpPr>
        <p:spPr>
          <a:xfrm>
            <a:off x="7346950" y="5311775"/>
            <a:ext cx="1676400" cy="49530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algn="ctr" eaLnBrk="1" hangingPunct="1">
              <a:lnSpc>
                <a:spcPct val="150000"/>
              </a:lnSpc>
              <a:spcBef>
                <a:spcPct val="0"/>
              </a:spcBef>
              <a:buNone/>
            </a:pPr>
            <a:r>
              <a:rPr lang="zh-CN" altLang="en-US" sz="2000" b="1" dirty="0">
                <a:solidFill>
                  <a:srgbClr val="040014"/>
                </a:solidFill>
              </a:rPr>
              <a:t>安装成功</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p:nvPr/>
        </p:nvSpPr>
        <p:spPr>
          <a:xfrm>
            <a:off x="0" y="2300288"/>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68611" name="Rectangle 6"/>
          <p:cNvSpPr/>
          <p:nvPr/>
        </p:nvSpPr>
        <p:spPr>
          <a:xfrm>
            <a:off x="304800" y="2651125"/>
            <a:ext cx="8077200" cy="4127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342900" lvl="0" indent="-342900" eaLnBrk="1" hangingPunct="1">
              <a:lnSpc>
                <a:spcPct val="120000"/>
              </a:lnSpc>
              <a:buFont typeface="Wingdings" panose="05000000000000000000" pitchFamily="2" charset="2"/>
              <a:buNone/>
            </a:pPr>
            <a:r>
              <a:rPr lang="en-US" altLang="zh-CN" sz="2000" b="1" dirty="0">
                <a:solidFill>
                  <a:srgbClr val="2500C4"/>
                </a:solidFill>
                <a:latin typeface="黑体" panose="02010609060101010101" pitchFamily="49" charset="-122"/>
                <a:ea typeface="黑体" panose="02010609060101010101" pitchFamily="49" charset="-122"/>
              </a:rPr>
              <a:t>   </a:t>
            </a:r>
            <a:endParaRPr lang="zh-CN" altLang="en-US" sz="2000" b="1" dirty="0">
              <a:solidFill>
                <a:srgbClr val="2500C4"/>
              </a:solidFill>
              <a:latin typeface="黑体" panose="02010609060101010101" pitchFamily="49" charset="-122"/>
              <a:ea typeface="黑体" panose="02010609060101010101" pitchFamily="49" charset="-122"/>
            </a:endParaRPr>
          </a:p>
        </p:txBody>
      </p:sp>
      <p:sp>
        <p:nvSpPr>
          <p:cNvPr id="68612" name="Rectangle 9"/>
          <p:cNvSpPr>
            <a:spLocks noGrp="1"/>
          </p:cNvSpPr>
          <p:nvPr>
            <p:ph type="title"/>
          </p:nvPr>
        </p:nvSpPr>
        <p:spPr>
          <a:xfrm>
            <a:off x="152400" y="274638"/>
            <a:ext cx="6477000" cy="868362"/>
          </a:xfrm>
          <a:ln/>
        </p:spPr>
        <p:txBody>
          <a:bodyPr vert="horz" wrap="square" lIns="91440" tIns="45720" rIns="91440" bIns="45720" anchor="ctr" anchorCtr="0"/>
          <a:lstStyle/>
          <a:p>
            <a:pPr eaLnBrk="1" hangingPunct="1"/>
            <a:r>
              <a:rPr lang="en-US" altLang="zh-CN" sz="3200" dirty="0">
                <a:latin typeface="微软雅黑" panose="020B0503020204020204" pitchFamily="34" charset="-122"/>
                <a:ea typeface="微软雅黑" panose="020B0503020204020204" pitchFamily="34" charset="-122"/>
              </a:rPr>
              <a:t>1.5 Android</a:t>
            </a:r>
            <a:r>
              <a:rPr lang="zh-CN" altLang="en-US" sz="3200" dirty="0">
                <a:latin typeface="微软雅黑" panose="020B0503020204020204" pitchFamily="34" charset="-122"/>
                <a:ea typeface="微软雅黑" panose="020B0503020204020204" pitchFamily="34" charset="-122"/>
              </a:rPr>
              <a:t>设计之</a:t>
            </a:r>
            <a:r>
              <a:rPr lang="en-US" altLang="zh-CN" sz="3200" dirty="0">
                <a:latin typeface="微软雅黑" panose="020B0503020204020204" pitchFamily="34" charset="-122"/>
                <a:ea typeface="微软雅黑" panose="020B0503020204020204" pitchFamily="34" charset="-122"/>
              </a:rPr>
              <a:t>MVC</a:t>
            </a:r>
            <a:r>
              <a:rPr lang="zh-CN" altLang="en-US" sz="3200" dirty="0">
                <a:latin typeface="微软雅黑" panose="020B0503020204020204" pitchFamily="34" charset="-122"/>
                <a:ea typeface="微软雅黑" panose="020B0503020204020204" pitchFamily="34" charset="-122"/>
              </a:rPr>
              <a:t>模式</a:t>
            </a:r>
          </a:p>
        </p:txBody>
      </p:sp>
      <p:sp>
        <p:nvSpPr>
          <p:cNvPr id="3" name="矩形 2"/>
          <p:cNvSpPr/>
          <p:nvPr/>
        </p:nvSpPr>
        <p:spPr>
          <a:xfrm>
            <a:off x="304800" y="1600200"/>
            <a:ext cx="8610600" cy="4346575"/>
          </a:xfrm>
          <a:prstGeom prst="rect">
            <a:avLst/>
          </a:prstGeom>
        </p:spPr>
        <p:txBody>
          <a:bodyPr>
            <a:spAutoFit/>
          </a:bodyPr>
          <a:lstStyle/>
          <a:p>
            <a:pPr marL="342900" marR="0" lvl="0" indent="-342900" algn="l" defTabSz="914400" rtl="0" eaLnBrk="0" fontAlgn="base" latinLnBrk="0" hangingPunct="0">
              <a:lnSpc>
                <a:spcPct val="150000"/>
              </a:lnSpc>
              <a:spcBef>
                <a:spcPts val="600"/>
              </a:spcBef>
              <a:spcAft>
                <a:spcPts val="0"/>
              </a:spcAft>
              <a:buClrTx/>
              <a:buSzTx/>
              <a:buFont typeface="Wingdings" panose="05000000000000000000" pitchFamily="2" charset="2"/>
              <a:buChar char="p"/>
              <a:defRPr/>
            </a:pPr>
            <a:r>
              <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MVC</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模式，即</a:t>
            </a:r>
            <a:r>
              <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Model-View-Controller</a:t>
            </a:r>
            <a:r>
              <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指</a:t>
            </a:r>
            <a:r>
              <a:rPr kumimoji="0" lang="zh-CN" altLang="en-US" sz="20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模型层</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V</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指</a:t>
            </a:r>
            <a:r>
              <a:rPr kumimoji="0" lang="zh-CN" altLang="en-US" sz="20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视图层</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C</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a:t>
            </a:r>
            <a:r>
              <a:rPr kumimoji="0" lang="zh-CN" altLang="en-US" sz="20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控制层</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p>
          <a:p>
            <a:pPr marL="342900" marR="0" lvl="0" indent="-342900" algn="l" defTabSz="914400" rtl="0" eaLnBrk="0" fontAlgn="base" latinLnBrk="0" hangingPunct="0">
              <a:lnSpc>
                <a:spcPct val="150000"/>
              </a:lnSpc>
              <a:spcBef>
                <a:spcPts val="600"/>
              </a:spcBef>
              <a:spcAft>
                <a:spcPts val="0"/>
              </a:spcAft>
              <a:buClrTx/>
              <a:buSzTx/>
              <a:buFont typeface="Wingdings" panose="05000000000000000000" pitchFamily="2" charset="2"/>
              <a:buChar char="p"/>
              <a:defRPr/>
            </a:pP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MVC</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模式实现了应用程序的</a:t>
            </a:r>
            <a:r>
              <a:rPr kumimoji="0" lang="zh-CN" altLang="en-US" sz="20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模型层与视图层代码分离</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，使得同一程序可以有不同的表现形式，而控制层则用于确定模型层与视图层之间的关系，使得数据一致。</a:t>
            </a:r>
            <a:endPar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50000"/>
              </a:lnSpc>
              <a:spcBef>
                <a:spcPts val="600"/>
              </a:spcBef>
              <a:spcAft>
                <a:spcPts val="0"/>
              </a:spcAft>
              <a:buClrTx/>
              <a:buSzTx/>
              <a:buFont typeface="Wingdings" panose="05000000000000000000" pitchFamily="2" charset="2"/>
              <a:buChar char="p"/>
              <a:defRPr/>
            </a:pPr>
            <a:r>
              <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MVC</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模式最大的好处就是</a:t>
            </a:r>
            <a:r>
              <a:rPr kumimoji="0" lang="zh-CN" altLang="en-US" sz="20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分工明确</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，界面设计人员可以直接参与到界面开发，程序员则可以把精力放在业务逻辑上。而不用像以前那样，设计人员把所有的材料交给开发人员，开发人员除业务逻辑外还要设计实现界面。 </a:t>
            </a:r>
            <a:endParaRPr kumimoji="0" lang="zh-CN"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p:cNvSpPr/>
          <p:nvPr/>
        </p:nvSpPr>
        <p:spPr>
          <a:xfrm>
            <a:off x="0" y="2300288"/>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69635" name="Rectangle 6"/>
          <p:cNvSpPr/>
          <p:nvPr/>
        </p:nvSpPr>
        <p:spPr>
          <a:xfrm>
            <a:off x="304800" y="2651125"/>
            <a:ext cx="8077200" cy="4127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342900" lvl="0" indent="-342900" eaLnBrk="1" hangingPunct="1">
              <a:lnSpc>
                <a:spcPct val="120000"/>
              </a:lnSpc>
              <a:buFont typeface="Wingdings" panose="05000000000000000000" pitchFamily="2" charset="2"/>
              <a:buNone/>
            </a:pPr>
            <a:r>
              <a:rPr lang="en-US" altLang="zh-CN" sz="2000" b="1" dirty="0">
                <a:solidFill>
                  <a:srgbClr val="2500C4"/>
                </a:solidFill>
                <a:latin typeface="黑体" panose="02010609060101010101" pitchFamily="49" charset="-122"/>
                <a:ea typeface="黑体" panose="02010609060101010101" pitchFamily="49" charset="-122"/>
              </a:rPr>
              <a:t>   </a:t>
            </a:r>
            <a:endParaRPr lang="zh-CN" altLang="en-US" sz="2000" b="1" dirty="0">
              <a:solidFill>
                <a:srgbClr val="2500C4"/>
              </a:solidFill>
              <a:latin typeface="黑体" panose="02010609060101010101" pitchFamily="49" charset="-122"/>
              <a:ea typeface="黑体" panose="02010609060101010101" pitchFamily="49" charset="-122"/>
            </a:endParaRPr>
          </a:p>
        </p:txBody>
      </p:sp>
      <p:sp>
        <p:nvSpPr>
          <p:cNvPr id="69636" name="Rectangle 9"/>
          <p:cNvSpPr>
            <a:spLocks noGrp="1"/>
          </p:cNvSpPr>
          <p:nvPr>
            <p:ph type="title"/>
          </p:nvPr>
        </p:nvSpPr>
        <p:spPr>
          <a:xfrm>
            <a:off x="152400" y="274638"/>
            <a:ext cx="6477000" cy="868362"/>
          </a:xfrm>
          <a:ln/>
        </p:spPr>
        <p:txBody>
          <a:bodyPr vert="horz" wrap="square" lIns="91440" tIns="45720" rIns="91440" bIns="45720" anchor="ctr" anchorCtr="0"/>
          <a:lstStyle/>
          <a:p>
            <a:pPr eaLnBrk="1" hangingPunct="1"/>
            <a:r>
              <a:rPr lang="en-US" altLang="zh-CN" sz="3200" dirty="0">
                <a:latin typeface="微软雅黑" panose="020B0503020204020204" pitchFamily="34" charset="-122"/>
                <a:ea typeface="微软雅黑" panose="020B0503020204020204" pitchFamily="34" charset="-122"/>
              </a:rPr>
              <a:t>1.5 Android</a:t>
            </a:r>
            <a:r>
              <a:rPr lang="zh-CN" altLang="en-US" sz="3200" dirty="0">
                <a:latin typeface="微软雅黑" panose="020B0503020204020204" pitchFamily="34" charset="-122"/>
                <a:ea typeface="微软雅黑" panose="020B0503020204020204" pitchFamily="34" charset="-122"/>
              </a:rPr>
              <a:t>设计之</a:t>
            </a:r>
            <a:r>
              <a:rPr lang="en-US" altLang="zh-CN" sz="3200" dirty="0">
                <a:latin typeface="微软雅黑" panose="020B0503020204020204" pitchFamily="34" charset="-122"/>
                <a:ea typeface="微软雅黑" panose="020B0503020204020204" pitchFamily="34" charset="-122"/>
              </a:rPr>
              <a:t>MVC</a:t>
            </a:r>
            <a:r>
              <a:rPr lang="zh-CN" altLang="en-US" sz="3200" dirty="0">
                <a:latin typeface="微软雅黑" panose="020B0503020204020204" pitchFamily="34" charset="-122"/>
                <a:ea typeface="微软雅黑" panose="020B0503020204020204" pitchFamily="34" charset="-122"/>
              </a:rPr>
              <a:t>模式</a:t>
            </a:r>
          </a:p>
        </p:txBody>
      </p:sp>
      <p:sp>
        <p:nvSpPr>
          <p:cNvPr id="3" name="矩形 2"/>
          <p:cNvSpPr/>
          <p:nvPr/>
        </p:nvSpPr>
        <p:spPr>
          <a:xfrm>
            <a:off x="323850" y="1676400"/>
            <a:ext cx="8610600" cy="4400550"/>
          </a:xfrm>
          <a:prstGeom prst="rect">
            <a:avLst/>
          </a:prstGeom>
        </p:spPr>
        <p:txBody>
          <a:bodyPr>
            <a:spAutoFit/>
          </a:bodyPr>
          <a:lstStyle/>
          <a:p>
            <a:pPr marL="342900" marR="0" lvl="0" indent="-342900" algn="l" defTabSz="914400" rtl="0" eaLnBrk="0" fontAlgn="base" latinLnBrk="0" hangingPunct="0">
              <a:lnSpc>
                <a:spcPct val="150000"/>
              </a:lnSpc>
              <a:spcBef>
                <a:spcPts val="600"/>
              </a:spcBef>
              <a:spcAft>
                <a:spcPts val="0"/>
              </a:spcAft>
              <a:buClrTx/>
              <a:buSzTx/>
              <a:buFont typeface="Wingdings" panose="05000000000000000000" pitchFamily="2" charset="2"/>
              <a:buChar char="p"/>
              <a:defRPr/>
            </a:pPr>
            <a:r>
              <a:rPr kumimoji="0" lang="zh-CN" altLang="en-US" sz="20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视图层（</a:t>
            </a:r>
            <a:r>
              <a:rPr kumimoji="0" lang="en-US" altLang="zh-CN" sz="20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View</a:t>
            </a:r>
            <a:r>
              <a:rPr kumimoji="0" lang="zh-CN" altLang="en-US" sz="20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：在</a:t>
            </a:r>
            <a:r>
              <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Android</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中，所有的界面控件都继承于</a:t>
            </a:r>
            <a:r>
              <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View</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类，每个界面都是由很多个</a:t>
            </a:r>
            <a:r>
              <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View</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对象组合而成。在</a:t>
            </a:r>
            <a:r>
              <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Android</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中，为每个</a:t>
            </a:r>
            <a:r>
              <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View</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类定义了相应的</a:t>
            </a:r>
            <a:r>
              <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XML</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标签，并为</a:t>
            </a:r>
            <a:r>
              <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XML</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标签定义了各种属性，这些</a:t>
            </a:r>
            <a:r>
              <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XML</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标签通常在</a:t>
            </a:r>
            <a:r>
              <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XML</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布局文件中定义。 </a:t>
            </a:r>
            <a:endPar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50000"/>
              </a:lnSpc>
              <a:spcBef>
                <a:spcPts val="600"/>
              </a:spcBef>
              <a:spcAft>
                <a:spcPts val="0"/>
              </a:spcAft>
              <a:buClrTx/>
              <a:buSzTx/>
              <a:buFont typeface="Wingdings" panose="05000000000000000000" pitchFamily="2" charset="2"/>
              <a:buChar char="p"/>
              <a:defRPr/>
            </a:pPr>
            <a:r>
              <a:rPr kumimoji="0" lang="zh-CN" altLang="en-US" sz="20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控制层（</a:t>
            </a:r>
            <a:r>
              <a:rPr kumimoji="0" lang="en-US" altLang="zh-CN" sz="20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Controller</a:t>
            </a:r>
            <a:r>
              <a:rPr kumimoji="0" lang="zh-CN" altLang="en-US" sz="20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Android</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中控制层的重任通常是由</a:t>
            </a:r>
            <a:r>
              <a:rPr kumimoji="0" lang="en-US" altLang="zh-CN" sz="2000" b="0" i="0" u="none" strike="noStrike" kern="1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Acitvity</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和</a:t>
            </a:r>
            <a:r>
              <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Intent</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来实现的，一个</a:t>
            </a:r>
            <a:r>
              <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Activity</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可以有多种界面，通过</a:t>
            </a:r>
            <a:r>
              <a:rPr kumimoji="0" lang="en-US" altLang="zh-CN" sz="2000" b="0" i="0" u="none" strike="noStrike" kern="1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setContentView</a:t>
            </a:r>
            <a:r>
              <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方法指定以哪个视图模型显示数据。</a:t>
            </a:r>
            <a:endPar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50000"/>
              </a:lnSpc>
              <a:spcBef>
                <a:spcPts val="600"/>
              </a:spcBef>
              <a:spcAft>
                <a:spcPts val="0"/>
              </a:spcAft>
              <a:buClrTx/>
              <a:buSzTx/>
              <a:buFont typeface="Wingdings" panose="05000000000000000000" pitchFamily="2" charset="2"/>
              <a:buChar char="p"/>
              <a:defRPr/>
            </a:pPr>
            <a:r>
              <a:rPr kumimoji="0" lang="zh-CN" altLang="en-US" sz="20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模型层（</a:t>
            </a:r>
            <a:r>
              <a:rPr kumimoji="0" lang="en-US" altLang="zh-CN" sz="20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Model</a:t>
            </a:r>
            <a:r>
              <a:rPr kumimoji="0" lang="zh-CN" altLang="en-US" sz="20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：主要处理数据库、网络以及对业务计算等操作，模型层主要采用</a:t>
            </a:r>
            <a:r>
              <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Java</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程序来实现。</a:t>
            </a:r>
            <a:endParaRPr kumimoji="0" lang="zh-CN"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p:nvPr/>
        </p:nvSpPr>
        <p:spPr>
          <a:xfrm>
            <a:off x="0" y="1171575"/>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70659" name="Rectangle 3"/>
          <p:cNvSpPr/>
          <p:nvPr/>
        </p:nvSpPr>
        <p:spPr>
          <a:xfrm>
            <a:off x="0" y="152400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70660" name="Rectangle 4"/>
          <p:cNvSpPr>
            <a:spLocks noGrp="1"/>
          </p:cNvSpPr>
          <p:nvPr>
            <p:ph type="title"/>
          </p:nvPr>
        </p:nvSpPr>
        <p:spPr>
          <a:xfrm>
            <a:off x="457200" y="228600"/>
            <a:ext cx="3200400" cy="868363"/>
          </a:xfrm>
          <a:ln/>
        </p:spPr>
        <p:txBody>
          <a:bodyPr vert="horz" wrap="square" lIns="91440" tIns="45720" rIns="91440" bIns="45720" anchor="ctr" anchorCtr="0"/>
          <a:lstStyle/>
          <a:p>
            <a:pPr eaLnBrk="1" hangingPunct="1"/>
            <a:r>
              <a:rPr lang="zh-CN" altLang="en-US" sz="3200" dirty="0">
                <a:latin typeface="微软雅黑" panose="020B0503020204020204" pitchFamily="34" charset="-122"/>
                <a:ea typeface="微软雅黑" panose="020B0503020204020204" pitchFamily="34" charset="-122"/>
              </a:rPr>
              <a:t>休息与练习</a:t>
            </a:r>
          </a:p>
        </p:txBody>
      </p:sp>
      <p:pic>
        <p:nvPicPr>
          <p:cNvPr id="70661" name="Picture 5" descr="讨论"/>
          <p:cNvPicPr>
            <a:picLocks noChangeAspect="1"/>
          </p:cNvPicPr>
          <p:nvPr/>
        </p:nvPicPr>
        <p:blipFill>
          <a:blip r:embed="rId2"/>
          <a:stretch>
            <a:fillRect/>
          </a:stretch>
        </p:blipFill>
        <p:spPr>
          <a:xfrm>
            <a:off x="190500" y="1447800"/>
            <a:ext cx="952500" cy="952500"/>
          </a:xfrm>
          <a:prstGeom prst="rect">
            <a:avLst/>
          </a:prstGeom>
          <a:noFill/>
          <a:ln w="9525">
            <a:noFill/>
          </a:ln>
        </p:spPr>
      </p:pic>
      <p:sp>
        <p:nvSpPr>
          <p:cNvPr id="70662" name="对角圆角矩形 5"/>
          <p:cNvSpPr/>
          <p:nvPr/>
        </p:nvSpPr>
        <p:spPr>
          <a:xfrm>
            <a:off x="914400" y="1981200"/>
            <a:ext cx="7315200" cy="3276600"/>
          </a:xfrm>
          <a:custGeom>
            <a:avLst/>
            <a:gdLst>
              <a:gd name="txL" fmla="*/ 144114 w 6954838"/>
              <a:gd name="txT" fmla="*/ 144114 h 3879850"/>
              <a:gd name="txR" fmla="*/ 6810724 w 6954838"/>
              <a:gd name="txB" fmla="*/ 3735736 h 3879850"/>
            </a:gdLst>
            <a:ahLst/>
            <a:cxnLst>
              <a:cxn ang="0">
                <a:pos x="10418387" y="501941"/>
              </a:cxn>
              <a:cxn ang="5898240">
                <a:pos x="5209194" y="1003883"/>
              </a:cxn>
              <a:cxn ang="11796480">
                <a:pos x="0" y="501941"/>
              </a:cxn>
              <a:cxn ang="17694720">
                <a:pos x="5209194" y="0"/>
              </a:cxn>
            </a:cxnLst>
            <a:rect l="txL" t="txT" r="txR" b="txB"/>
            <a:pathLst>
              <a:path w="6954838" h="3879850">
                <a:moveTo>
                  <a:pt x="492043" y="0"/>
                </a:moveTo>
                <a:lnTo>
                  <a:pt x="6954838" y="0"/>
                </a:lnTo>
                <a:lnTo>
                  <a:pt x="6954838" y="3387807"/>
                </a:lnTo>
                <a:cubicBezTo>
                  <a:pt x="6954838" y="3659554"/>
                  <a:pt x="6734542" y="3879849"/>
                  <a:pt x="6462795" y="3879850"/>
                </a:cubicBezTo>
                <a:lnTo>
                  <a:pt x="0" y="3879850"/>
                </a:lnTo>
                <a:lnTo>
                  <a:pt x="0" y="492043"/>
                </a:lnTo>
                <a:lnTo>
                  <a:pt x="0" y="492042"/>
                </a:lnTo>
                <a:cubicBezTo>
                  <a:pt x="0" y="220295"/>
                  <a:pt x="220295" y="0"/>
                  <a:pt x="492043" y="1"/>
                </a:cubicBezTo>
                <a:cubicBezTo>
                  <a:pt x="492043" y="1"/>
                  <a:pt x="492043" y="1"/>
                  <a:pt x="492044" y="1"/>
                </a:cubicBezTo>
                <a:lnTo>
                  <a:pt x="492043" y="0"/>
                </a:lnTo>
                <a:close/>
              </a:path>
            </a:pathLst>
          </a:custGeom>
          <a:solidFill>
            <a:srgbClr val="FFFFFF"/>
          </a:solidFill>
          <a:ln w="41275" cap="flat" cmpd="sng">
            <a:solidFill>
              <a:srgbClr val="3366CC"/>
            </a:solidFill>
            <a:prstDash val="solid"/>
            <a:miter/>
            <a:headEnd type="none" w="med" len="med"/>
            <a:tailEnd type="none" w="med" len="med"/>
          </a:ln>
          <a:effectLst>
            <a:outerShdw dist="23000" dir="5400000" rotWithShape="0">
              <a:srgbClr val="000000">
                <a:alpha val="34998"/>
              </a:srgbClr>
            </a:outerShdw>
          </a:effectLst>
        </p:spPr>
        <p:txBody>
          <a:bodyPr anchor="ctr" anchorCtr="0"/>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800100" lvl="1" indent="-342900" eaLnBrk="1" hangingPunct="1">
              <a:lnSpc>
                <a:spcPct val="150000"/>
              </a:lnSpc>
              <a:spcBef>
                <a:spcPct val="0"/>
              </a:spcBef>
              <a:buFont typeface="Wingdings" panose="05000000000000000000" pitchFamily="2" charset="2"/>
              <a:buAutoNum type="arabicPeriod"/>
            </a:pPr>
            <a:r>
              <a:rPr lang="zh-CN" altLang="en-US" sz="2400" b="1" dirty="0">
                <a:solidFill>
                  <a:srgbClr val="2500C4"/>
                </a:solidFill>
                <a:latin typeface="仿宋_GB2312" pitchFamily="1" charset="-122"/>
                <a:ea typeface="仿宋_GB2312" pitchFamily="1" charset="-122"/>
              </a:rPr>
              <a:t>了解应用程序结构中各文件的作用</a:t>
            </a:r>
          </a:p>
          <a:p>
            <a:pPr marL="800100" lvl="1" indent="-342900" eaLnBrk="1" hangingPunct="1">
              <a:lnSpc>
                <a:spcPct val="150000"/>
              </a:lnSpc>
              <a:spcBef>
                <a:spcPct val="0"/>
              </a:spcBef>
              <a:buFont typeface="Wingdings" panose="05000000000000000000" pitchFamily="2" charset="2"/>
              <a:buAutoNum type="arabicPeriod"/>
            </a:pPr>
            <a:r>
              <a:rPr lang="zh-CN" altLang="en-US" sz="2400" b="1" dirty="0">
                <a:solidFill>
                  <a:srgbClr val="2500C4"/>
                </a:solidFill>
                <a:latin typeface="仿宋_GB2312" pitchFamily="1" charset="-122"/>
                <a:ea typeface="仿宋_GB2312" pitchFamily="1" charset="-122"/>
              </a:rPr>
              <a:t>熟练掌握</a:t>
            </a:r>
            <a:r>
              <a:rPr lang="en-US" altLang="zh-CN" sz="2400" b="1" dirty="0">
                <a:solidFill>
                  <a:srgbClr val="2500C4"/>
                </a:solidFill>
                <a:latin typeface="仿宋_GB2312" pitchFamily="1" charset="-122"/>
                <a:ea typeface="仿宋_GB2312" pitchFamily="1" charset="-122"/>
              </a:rPr>
              <a:t>Android</a:t>
            </a:r>
            <a:r>
              <a:rPr lang="zh-CN" altLang="en-US" sz="2400" b="1" dirty="0">
                <a:solidFill>
                  <a:srgbClr val="2500C4"/>
                </a:solidFill>
                <a:latin typeface="仿宋_GB2312" pitchFamily="1" charset="-122"/>
                <a:ea typeface="仿宋_GB2312" pitchFamily="1" charset="-122"/>
              </a:rPr>
              <a:t>程序的运行过程</a:t>
            </a:r>
          </a:p>
          <a:p>
            <a:pPr marL="800100" lvl="1" indent="-342900" eaLnBrk="1" hangingPunct="1">
              <a:lnSpc>
                <a:spcPct val="150000"/>
              </a:lnSpc>
              <a:spcBef>
                <a:spcPct val="0"/>
              </a:spcBef>
              <a:buFont typeface="Wingdings" panose="05000000000000000000" pitchFamily="2" charset="2"/>
              <a:buAutoNum type="arabicPeriod"/>
            </a:pPr>
            <a:r>
              <a:rPr lang="zh-CN" altLang="en-US" sz="2400" b="1" dirty="0">
                <a:solidFill>
                  <a:srgbClr val="2500C4"/>
                </a:solidFill>
                <a:latin typeface="仿宋_GB2312" pitchFamily="1" charset="-122"/>
                <a:ea typeface="仿宋_GB2312" pitchFamily="1" charset="-122"/>
              </a:rPr>
              <a:t>在现有程序基础上更改程序图片、显示内容</a:t>
            </a:r>
          </a:p>
        </p:txBody>
      </p:sp>
      <p:sp>
        <p:nvSpPr>
          <p:cNvPr id="70663" name="Rectangle 7"/>
          <p:cNvSpPr/>
          <p:nvPr/>
        </p:nvSpPr>
        <p:spPr>
          <a:xfrm>
            <a:off x="0" y="1171575"/>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70664" name="Rectangle 8"/>
          <p:cNvSpPr/>
          <p:nvPr/>
        </p:nvSpPr>
        <p:spPr>
          <a:xfrm>
            <a:off x="0" y="152400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pic>
        <p:nvPicPr>
          <p:cNvPr id="70665" name="Picture 9" descr="20100615013311599"/>
          <p:cNvPicPr>
            <a:picLocks noChangeAspect="1"/>
          </p:cNvPicPr>
          <p:nvPr/>
        </p:nvPicPr>
        <p:blipFill>
          <a:blip r:embed="rId3"/>
          <a:stretch>
            <a:fillRect/>
          </a:stretch>
        </p:blipFill>
        <p:spPr>
          <a:xfrm>
            <a:off x="7924800" y="4953000"/>
            <a:ext cx="865188" cy="865188"/>
          </a:xfrm>
          <a:prstGeom prst="rect">
            <a:avLst/>
          </a:prstGeom>
          <a:noFill/>
          <a:ln w="9525">
            <a:noFill/>
          </a:ln>
        </p:spPr>
      </p:pic>
      <p:sp>
        <p:nvSpPr>
          <p:cNvPr id="70666" name="Text Box 10"/>
          <p:cNvSpPr txBox="1"/>
          <p:nvPr/>
        </p:nvSpPr>
        <p:spPr>
          <a:xfrm>
            <a:off x="3810000" y="1676400"/>
            <a:ext cx="1447800" cy="519113"/>
          </a:xfrm>
          <a:prstGeom prst="rect">
            <a:avLst/>
          </a:prstGeom>
          <a:solidFill>
            <a:srgbClr val="FFFFFF"/>
          </a:solidFill>
          <a:ln w="9525">
            <a:noFill/>
          </a:ln>
        </p:spPr>
        <p:txBody>
          <a:bodyPr>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algn="ctr" eaLnBrk="1" hangingPunct="1">
              <a:spcBef>
                <a:spcPct val="0"/>
              </a:spcBef>
              <a:buNone/>
            </a:pPr>
            <a:r>
              <a:rPr lang="zh-CN" altLang="en-US" sz="2800" b="1" dirty="0">
                <a:solidFill>
                  <a:srgbClr val="0913D5"/>
                </a:solidFill>
                <a:ea typeface="黑体" panose="02010609060101010101" pitchFamily="49" charset="-122"/>
              </a:rPr>
              <a:t>练习</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p:cNvSpPr/>
          <p:nvPr/>
        </p:nvSpPr>
        <p:spPr>
          <a:xfrm>
            <a:off x="0" y="1490663"/>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71683" name="Rectangle 6"/>
          <p:cNvSpPr>
            <a:spLocks noGrp="1"/>
          </p:cNvSpPr>
          <p:nvPr>
            <p:ph type="title"/>
          </p:nvPr>
        </p:nvSpPr>
        <p:spPr>
          <a:xfrm>
            <a:off x="254000" y="381000"/>
            <a:ext cx="1676400" cy="604838"/>
          </a:xfrm>
          <a:ln/>
        </p:spPr>
        <p:txBody>
          <a:bodyPr vert="horz" wrap="square" lIns="91440" tIns="45720" rIns="91440" bIns="45720" anchor="ctr" anchorCtr="0"/>
          <a:lstStyle/>
          <a:p>
            <a:pPr eaLnBrk="1" hangingPunct="1"/>
            <a:r>
              <a:rPr lang="zh-CN" altLang="en-US" sz="3200" dirty="0">
                <a:latin typeface="微软雅黑" panose="020B0503020204020204" pitchFamily="34" charset="-122"/>
                <a:ea typeface="微软雅黑" panose="020B0503020204020204" pitchFamily="34" charset="-122"/>
              </a:rPr>
              <a:t>测试题</a:t>
            </a:r>
          </a:p>
        </p:txBody>
      </p:sp>
      <p:pic>
        <p:nvPicPr>
          <p:cNvPr id="71684" name="Picture 9" descr="20100615013311599"/>
          <p:cNvPicPr>
            <a:picLocks noChangeAspect="1"/>
          </p:cNvPicPr>
          <p:nvPr/>
        </p:nvPicPr>
        <p:blipFill>
          <a:blip r:embed="rId2"/>
          <a:stretch>
            <a:fillRect/>
          </a:stretch>
        </p:blipFill>
        <p:spPr>
          <a:xfrm>
            <a:off x="8072438" y="5572125"/>
            <a:ext cx="865187" cy="865188"/>
          </a:xfrm>
          <a:prstGeom prst="rect">
            <a:avLst/>
          </a:prstGeom>
          <a:noFill/>
          <a:ln w="9525">
            <a:noFill/>
          </a:ln>
        </p:spPr>
      </p:pic>
      <p:sp>
        <p:nvSpPr>
          <p:cNvPr id="2" name="矩形 1"/>
          <p:cNvSpPr/>
          <p:nvPr/>
        </p:nvSpPr>
        <p:spPr>
          <a:xfrm>
            <a:off x="228600" y="1371600"/>
            <a:ext cx="8686800" cy="4524375"/>
          </a:xfrm>
          <a:prstGeom prst="rect">
            <a:avLst/>
          </a:prstGeom>
        </p:spPr>
        <p:txBody>
          <a:bodyPr>
            <a:spAutoFit/>
          </a:bodyPr>
          <a:lstStyle/>
          <a:p>
            <a:pPr marL="0" marR="0" lvl="0" indent="0" algn="just" defTabSz="914400" rtl="0" eaLnBrk="0" fontAlgn="base" latinLnBrk="0" hangingPunct="0">
              <a:lnSpc>
                <a:spcPct val="150000"/>
              </a:lnSpc>
              <a:spcBef>
                <a:spcPct val="0"/>
              </a:spcBef>
              <a:spcAft>
                <a:spcPts val="0"/>
              </a:spcAft>
              <a:buClrTx/>
              <a:buSzTx/>
              <a:buFontTx/>
              <a:buNone/>
              <a:defRPr/>
            </a:pPr>
            <a:r>
              <a:rPr kumimoji="0" lang="en-US" altLang="zh-CN" sz="2400" b="0" i="0" u="none" strike="noStrike" kern="10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1</a:t>
            </a:r>
            <a:r>
              <a:rPr kumimoji="0" lang="zh-CN"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a:t>
            </a:r>
            <a:r>
              <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Android</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系统中安装的应用软件是什么格式的（   ）。</a:t>
            </a:r>
          </a:p>
          <a:p>
            <a:pPr marL="0" marR="0" lvl="0" indent="0" algn="just" defTabSz="914400" rtl="0" eaLnBrk="0" fontAlgn="base" latinLnBrk="0" hangingPunct="0">
              <a:lnSpc>
                <a:spcPct val="150000"/>
              </a:lnSpc>
              <a:spcBef>
                <a:spcPct val="0"/>
              </a:spcBef>
              <a:spcAft>
                <a:spcPts val="0"/>
              </a:spcAft>
              <a:buClrTx/>
              <a:buSzTx/>
              <a:buFontTx/>
              <a:buNone/>
              <a:defRPr/>
            </a:pPr>
            <a:r>
              <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   A</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a:t>
            </a:r>
            <a:r>
              <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exe	 B</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a:t>
            </a:r>
            <a:r>
              <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java 	C</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a:t>
            </a:r>
            <a:r>
              <a:rPr kumimoji="0" lang="en-US" altLang="zh-CN" sz="2400" b="0" i="0" u="none" strike="noStrike" kern="0" cap="none" spc="0" normalizeH="0" baseline="0" noProof="0" dirty="0" err="1">
                <a:ln>
                  <a:noFill/>
                </a:ln>
                <a:solidFill>
                  <a:schemeClr val="tx2">
                    <a:lumMod val="50000"/>
                  </a:schemeClr>
                </a:solidFill>
                <a:effectLst/>
                <a:uLnTx/>
                <a:uFillTx/>
                <a:latin typeface="+mn-ea"/>
                <a:ea typeface="+mn-ea"/>
                <a:cs typeface="Times New Roman" panose="02020603050405020304" pitchFamily="18" charset="0"/>
              </a:rPr>
              <a:t>apk</a:t>
            </a:r>
            <a:r>
              <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 	D</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a:t>
            </a:r>
            <a:r>
              <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jar </a:t>
            </a:r>
          </a:p>
          <a:p>
            <a:pPr marL="0" marR="0" lvl="0" indent="0" algn="l" defTabSz="914400" rtl="0" eaLnBrk="0" fontAlgn="base" latinLnBrk="0" hangingPunct="0">
              <a:lnSpc>
                <a:spcPct val="150000"/>
              </a:lnSpc>
              <a:spcBef>
                <a:spcPct val="0"/>
              </a:spcBef>
              <a:spcAft>
                <a:spcPts val="0"/>
              </a:spcAft>
              <a:buClrTx/>
              <a:buSzTx/>
              <a:buFontTx/>
              <a:buNone/>
              <a:defRPr/>
            </a:pPr>
            <a:r>
              <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2</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．当我们创建一个</a:t>
            </a:r>
            <a:r>
              <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Android</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项目时，该项目的图标是在哪个文件中设置的（   ）。</a:t>
            </a:r>
          </a:p>
          <a:p>
            <a:pPr marL="0" marR="0" lvl="0" indent="0" algn="just" defTabSz="914400" rtl="0" eaLnBrk="0" fontAlgn="base" latinLnBrk="0" hangingPunct="0">
              <a:lnSpc>
                <a:spcPct val="150000"/>
              </a:lnSpc>
              <a:spcBef>
                <a:spcPct val="0"/>
              </a:spcBef>
              <a:spcAft>
                <a:spcPts val="0"/>
              </a:spcAft>
              <a:buClrTx/>
              <a:buSzTx/>
              <a:buFontTx/>
              <a:buNone/>
              <a:defRPr/>
            </a:pPr>
            <a:r>
              <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   A</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a:t>
            </a:r>
            <a:r>
              <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AndroidManifest.xml	B</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a:t>
            </a:r>
            <a:r>
              <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strings.xml  </a:t>
            </a:r>
          </a:p>
          <a:p>
            <a:pPr marL="0" marR="0" lvl="0" indent="0" algn="just" defTabSz="914400" rtl="0" eaLnBrk="0" fontAlgn="base" latinLnBrk="0" hangingPunct="0">
              <a:lnSpc>
                <a:spcPct val="150000"/>
              </a:lnSpc>
              <a:spcBef>
                <a:spcPct val="0"/>
              </a:spcBef>
              <a:spcAft>
                <a:spcPts val="0"/>
              </a:spcAft>
              <a:buClrTx/>
              <a:buSzTx/>
              <a:buFontTx/>
              <a:buNone/>
              <a:defRPr/>
            </a:pPr>
            <a:r>
              <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   C</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a:t>
            </a:r>
            <a:r>
              <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activity_main.xml	      D</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a:t>
            </a:r>
            <a:r>
              <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styles.xml</a:t>
            </a:r>
          </a:p>
          <a:p>
            <a:pPr marL="0" marR="0" lvl="0" indent="0" algn="l" defTabSz="914400" rtl="0" eaLnBrk="0" fontAlgn="base" latinLnBrk="0" hangingPunct="0">
              <a:lnSpc>
                <a:spcPct val="150000"/>
              </a:lnSpc>
              <a:spcBef>
                <a:spcPct val="0"/>
              </a:spcBef>
              <a:spcAft>
                <a:spcPts val="0"/>
              </a:spcAft>
              <a:buClrTx/>
              <a:buSzTx/>
              <a:buFontTx/>
              <a:buNone/>
              <a:defRPr/>
            </a:pPr>
            <a:r>
              <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3</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a:t>
            </a:r>
            <a:r>
              <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Android</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中界面布局文件存放在以下哪个文件夹？（   ）。</a:t>
            </a:r>
          </a:p>
          <a:p>
            <a:pPr marL="0" marR="0" lvl="0" indent="0" algn="just" defTabSz="914400" rtl="0" eaLnBrk="0" fontAlgn="base" latinLnBrk="0" hangingPunct="0">
              <a:lnSpc>
                <a:spcPct val="150000"/>
              </a:lnSpc>
              <a:spcBef>
                <a:spcPct val="0"/>
              </a:spcBef>
              <a:spcAft>
                <a:spcPts val="0"/>
              </a:spcAft>
              <a:buClrTx/>
              <a:buSzTx/>
              <a:buFontTx/>
              <a:buNone/>
              <a:defRPr/>
            </a:pPr>
            <a:r>
              <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   A</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a:t>
            </a:r>
            <a:r>
              <a:rPr kumimoji="0" lang="en-US" altLang="zh-CN" sz="2400" b="0" i="0" u="none" strike="noStrike" kern="0" cap="none" spc="0" normalizeH="0" baseline="0" noProof="0" dirty="0" err="1">
                <a:ln>
                  <a:noFill/>
                </a:ln>
                <a:solidFill>
                  <a:schemeClr val="tx2">
                    <a:lumMod val="50000"/>
                  </a:schemeClr>
                </a:solidFill>
                <a:effectLst/>
                <a:uLnTx/>
                <a:uFillTx/>
                <a:latin typeface="+mn-ea"/>
                <a:ea typeface="+mn-ea"/>
                <a:cs typeface="Times New Roman" panose="02020603050405020304" pitchFamily="18" charset="0"/>
              </a:rPr>
              <a:t>drawable</a:t>
            </a:r>
            <a:r>
              <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   B</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a:t>
            </a:r>
            <a:r>
              <a:rPr kumimoji="0" lang="en-US" altLang="zh-CN" sz="2400" b="0" i="0" u="none" strike="noStrike" kern="0" cap="none" spc="0" normalizeH="0" baseline="0" noProof="0" dirty="0" err="1">
                <a:ln>
                  <a:noFill/>
                </a:ln>
                <a:solidFill>
                  <a:schemeClr val="tx2">
                    <a:lumMod val="50000"/>
                  </a:schemeClr>
                </a:solidFill>
                <a:effectLst/>
                <a:uLnTx/>
                <a:uFillTx/>
                <a:latin typeface="+mn-ea"/>
                <a:ea typeface="+mn-ea"/>
                <a:cs typeface="Times New Roman" panose="02020603050405020304" pitchFamily="18" charset="0"/>
              </a:rPr>
              <a:t>mipmap</a:t>
            </a:r>
            <a:r>
              <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   C</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a:t>
            </a:r>
            <a:r>
              <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layout   D</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a:t>
            </a:r>
            <a:r>
              <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values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5"/>
          <p:cNvSpPr/>
          <p:nvPr/>
        </p:nvSpPr>
        <p:spPr>
          <a:xfrm>
            <a:off x="0" y="1490663"/>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72707" name="Rectangle 6"/>
          <p:cNvSpPr>
            <a:spLocks noGrp="1"/>
          </p:cNvSpPr>
          <p:nvPr>
            <p:ph type="title"/>
          </p:nvPr>
        </p:nvSpPr>
        <p:spPr>
          <a:xfrm>
            <a:off x="254000" y="381000"/>
            <a:ext cx="1676400" cy="604838"/>
          </a:xfrm>
          <a:ln/>
        </p:spPr>
        <p:txBody>
          <a:bodyPr vert="horz" wrap="square" lIns="91440" tIns="45720" rIns="91440" bIns="45720" anchor="ctr" anchorCtr="0"/>
          <a:lstStyle/>
          <a:p>
            <a:pPr eaLnBrk="1" hangingPunct="1"/>
            <a:r>
              <a:rPr lang="zh-CN" altLang="en-US" sz="3200" dirty="0">
                <a:latin typeface="微软雅黑" panose="020B0503020204020204" pitchFamily="34" charset="-122"/>
                <a:ea typeface="微软雅黑" panose="020B0503020204020204" pitchFamily="34" charset="-122"/>
              </a:rPr>
              <a:t>想一想</a:t>
            </a:r>
          </a:p>
        </p:txBody>
      </p:sp>
      <p:pic>
        <p:nvPicPr>
          <p:cNvPr id="72708" name="Picture 9" descr="20100615013311599"/>
          <p:cNvPicPr>
            <a:picLocks noChangeAspect="1"/>
          </p:cNvPicPr>
          <p:nvPr/>
        </p:nvPicPr>
        <p:blipFill>
          <a:blip r:embed="rId2"/>
          <a:stretch>
            <a:fillRect/>
          </a:stretch>
        </p:blipFill>
        <p:spPr>
          <a:xfrm>
            <a:off x="8072438" y="5572125"/>
            <a:ext cx="865187" cy="865188"/>
          </a:xfrm>
          <a:prstGeom prst="rect">
            <a:avLst/>
          </a:prstGeom>
          <a:noFill/>
          <a:ln w="9525">
            <a:noFill/>
          </a:ln>
        </p:spPr>
      </p:pic>
      <p:sp>
        <p:nvSpPr>
          <p:cNvPr id="2" name="矩形 1"/>
          <p:cNvSpPr/>
          <p:nvPr/>
        </p:nvSpPr>
        <p:spPr>
          <a:xfrm>
            <a:off x="217488" y="1490663"/>
            <a:ext cx="8686800" cy="4432300"/>
          </a:xfrm>
          <a:prstGeom prst="rect">
            <a:avLst/>
          </a:prstGeom>
        </p:spPr>
        <p:txBody>
          <a:bodyPr>
            <a:spAutoFit/>
          </a:bodyPr>
          <a:lstStyle/>
          <a:p>
            <a:pPr marL="0" marR="0" lvl="0" indent="0" algn="just" defTabSz="914400" rtl="0" eaLnBrk="0" fontAlgn="base" latinLnBrk="0" hangingPunct="0">
              <a:lnSpc>
                <a:spcPct val="150000"/>
              </a:lnSpc>
              <a:spcBef>
                <a:spcPts val="600"/>
              </a:spcBef>
              <a:spcAft>
                <a:spcPts val="600"/>
              </a:spcAft>
              <a:buClrTx/>
              <a:buSzTx/>
              <a:buFontTx/>
              <a:buNone/>
              <a:defRPr/>
            </a:pPr>
            <a:r>
              <a:rPr kumimoji="0" lang="en-US" altLang="zh-CN" sz="2400" b="0" i="0" u="none" strike="noStrike" kern="10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1</a:t>
            </a:r>
            <a:r>
              <a:rPr kumimoji="0" lang="zh-CN"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a:t>
            </a:r>
            <a:r>
              <a:rPr kumimoji="0" lang="en-US" altLang="zh-CN" sz="2400" b="1"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res</a:t>
            </a:r>
            <a:r>
              <a:rPr kumimoji="0" lang="zh-CN" altLang="en-US" sz="2400" b="1"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目录下各文件夹与</a:t>
            </a:r>
            <a:r>
              <a:rPr kumimoji="0" lang="en-US" altLang="zh-CN" sz="2400" b="1"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R.java</a:t>
            </a:r>
            <a:r>
              <a:rPr kumimoji="0" lang="zh-CN" altLang="en-US" sz="2400" b="1"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中的类与成员变量之间有什么关系</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a:t>
            </a:r>
            <a:endPar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endParaRPr>
          </a:p>
          <a:p>
            <a:pPr marL="0" marR="0" lvl="0" indent="0" algn="just" defTabSz="914400" rtl="0" eaLnBrk="0" fontAlgn="base" latinLnBrk="0" hangingPunct="0">
              <a:lnSpc>
                <a:spcPct val="150000"/>
              </a:lnSpc>
              <a:spcBef>
                <a:spcPts val="600"/>
              </a:spcBef>
              <a:spcAft>
                <a:spcPts val="600"/>
              </a:spcAft>
              <a:buClrTx/>
              <a:buSzTx/>
              <a:buFontTx/>
              <a:buNone/>
              <a:defRPr/>
            </a:pPr>
            <a:r>
              <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2</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．在第一个</a:t>
            </a:r>
            <a:r>
              <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Android</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项目的</a:t>
            </a:r>
            <a:r>
              <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AndroidManifest.xml</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文件中，</a:t>
            </a:r>
            <a:r>
              <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&lt;Application&gt;</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标签内的</a:t>
            </a:r>
            <a:r>
              <a:rPr kumimoji="0" lang="en-US" altLang="zh-CN" sz="2400" b="1" i="0" u="none" strike="noStrike" kern="0" cap="none" spc="0" normalizeH="0" baseline="0" noProof="0" dirty="0" err="1">
                <a:ln>
                  <a:noFill/>
                </a:ln>
                <a:solidFill>
                  <a:srgbClr val="0000CC"/>
                </a:solidFill>
                <a:effectLst/>
                <a:uLnTx/>
                <a:uFillTx/>
                <a:latin typeface="+mn-ea"/>
                <a:ea typeface="+mn-ea"/>
                <a:cs typeface="Times New Roman" panose="02020603050405020304" pitchFamily="18" charset="0"/>
              </a:rPr>
              <a:t>android:label</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对应的属性值是什么？该值会</a:t>
            </a:r>
            <a:r>
              <a:rPr kumimoji="0" lang="zh-CN" altLang="en-US" sz="2400" b="1" i="0" u="none" strike="noStrike" kern="0" cap="none" spc="0" normalizeH="0" baseline="0" noProof="0" dirty="0">
                <a:ln>
                  <a:noFill/>
                </a:ln>
                <a:solidFill>
                  <a:srgbClr val="0000CC"/>
                </a:solidFill>
                <a:effectLst/>
                <a:uLnTx/>
                <a:uFillTx/>
                <a:latin typeface="+mn-ea"/>
                <a:ea typeface="+mn-ea"/>
                <a:cs typeface="Times New Roman" panose="02020603050405020304" pitchFamily="18" charset="0"/>
              </a:rPr>
              <a:t>显示在模拟器的哪个位置</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a:t>
            </a:r>
            <a:endPar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endParaRPr>
          </a:p>
          <a:p>
            <a:pPr marL="0" marR="0" lvl="0" indent="0" algn="just" defTabSz="914400" rtl="0" eaLnBrk="0" fontAlgn="base" latinLnBrk="0" hangingPunct="0">
              <a:lnSpc>
                <a:spcPct val="150000"/>
              </a:lnSpc>
              <a:spcBef>
                <a:spcPts val="600"/>
              </a:spcBef>
              <a:spcAft>
                <a:spcPts val="600"/>
              </a:spcAft>
              <a:buClrTx/>
              <a:buSzTx/>
              <a:buFontTx/>
              <a:buNone/>
              <a:defRPr/>
            </a:pPr>
            <a:r>
              <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3</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．请简要描述</a:t>
            </a:r>
            <a:r>
              <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Android</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应用程序的整体</a:t>
            </a:r>
            <a:r>
              <a:rPr kumimoji="0" lang="zh-CN" altLang="en-US" sz="2400" b="1" i="0" u="none" strike="noStrike" kern="0" cap="none" spc="0" normalizeH="0" baseline="0" noProof="0" dirty="0">
                <a:ln>
                  <a:noFill/>
                </a:ln>
                <a:solidFill>
                  <a:srgbClr val="0000CC"/>
                </a:solidFill>
                <a:effectLst/>
                <a:uLnTx/>
                <a:uFillTx/>
                <a:latin typeface="+mn-ea"/>
                <a:ea typeface="+mn-ea"/>
                <a:cs typeface="Times New Roman" panose="02020603050405020304" pitchFamily="18" charset="0"/>
              </a:rPr>
              <a:t>编译过程</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a:t>
            </a:r>
            <a:endPar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endParaRPr>
          </a:p>
          <a:p>
            <a:pPr marL="0" marR="0" lvl="0" indent="0" algn="just" defTabSz="914400" rtl="0" eaLnBrk="0" fontAlgn="base" latinLnBrk="0" hangingPunct="0">
              <a:lnSpc>
                <a:spcPct val="150000"/>
              </a:lnSpc>
              <a:spcBef>
                <a:spcPts val="600"/>
              </a:spcBef>
              <a:spcAft>
                <a:spcPts val="600"/>
              </a:spcAft>
              <a:buClrTx/>
              <a:buSzTx/>
              <a:buFontTx/>
              <a:buNone/>
              <a:defRPr/>
            </a:pPr>
            <a:r>
              <a:rPr kumimoji="0" lang="en-US" altLang="zh-CN" sz="2400" b="0" i="0" u="none" strike="noStrike" kern="0" cap="none" spc="0" normalizeH="0" baseline="0" noProof="0" dirty="0">
                <a:ln>
                  <a:noFill/>
                </a:ln>
                <a:solidFill>
                  <a:schemeClr val="tx2">
                    <a:lumMod val="50000"/>
                  </a:schemeClr>
                </a:solidFill>
                <a:effectLst/>
                <a:uLnTx/>
                <a:uFillTx/>
                <a:latin typeface="+mn-ea"/>
                <a:ea typeface="宋体" panose="02010600030101010101" pitchFamily="2" charset="-122"/>
                <a:cs typeface="Times New Roman" panose="02020603050405020304" pitchFamily="18" charset="0"/>
              </a:rPr>
              <a:t>4</a:t>
            </a:r>
            <a:r>
              <a:rPr kumimoji="0" lang="zh-CN" altLang="en-US" sz="2400" b="0" i="0" u="none" strike="noStrike" kern="0" cap="none" spc="0" normalizeH="0" baseline="0" noProof="0" dirty="0">
                <a:ln>
                  <a:noFill/>
                </a:ln>
                <a:solidFill>
                  <a:schemeClr val="tx2">
                    <a:lumMod val="50000"/>
                  </a:schemeClr>
                </a:solidFill>
                <a:effectLst/>
                <a:uLnTx/>
                <a:uFillTx/>
                <a:latin typeface="+mn-ea"/>
                <a:ea typeface="宋体" panose="02010600030101010101" pitchFamily="2" charset="-122"/>
                <a:cs typeface="Times New Roman" panose="02020603050405020304" pitchFamily="18" charset="0"/>
              </a:rPr>
              <a:t>．</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请简要描述</a:t>
            </a:r>
            <a:r>
              <a:rPr kumimoji="0" lang="en-US" altLang="zh-CN" sz="2400" b="0" i="0" u="none" strike="noStrike" kern="0" cap="none" spc="0" normalizeH="0" baseline="0" noProof="0" dirty="0" err="1">
                <a:ln>
                  <a:noFill/>
                </a:ln>
                <a:solidFill>
                  <a:schemeClr val="tx2">
                    <a:lumMod val="50000"/>
                  </a:schemeClr>
                </a:solidFill>
                <a:effectLst/>
                <a:uLnTx/>
                <a:uFillTx/>
                <a:latin typeface="+mn-ea"/>
                <a:ea typeface="+mn-ea"/>
                <a:cs typeface="Times New Roman" panose="02020603050405020304" pitchFamily="18" charset="0"/>
              </a:rPr>
              <a:t>HelloAndroid</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程序的</a:t>
            </a:r>
            <a:r>
              <a:rPr kumimoji="0" lang="zh-CN" altLang="en-US" sz="2400" b="1" i="0" u="none" strike="noStrike" kern="0" cap="none" spc="0" normalizeH="0" baseline="0" noProof="0" dirty="0">
                <a:ln>
                  <a:noFill/>
                </a:ln>
                <a:solidFill>
                  <a:srgbClr val="0000CC"/>
                </a:solidFill>
                <a:effectLst/>
                <a:uLnTx/>
                <a:uFillTx/>
                <a:latin typeface="+mn-ea"/>
                <a:ea typeface="+mn-ea"/>
                <a:cs typeface="Times New Roman" panose="02020603050405020304" pitchFamily="18" charset="0"/>
              </a:rPr>
              <a:t>执行过程</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a:t>
            </a:r>
            <a:endPar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p:cNvSpPr/>
          <p:nvPr/>
        </p:nvSpPr>
        <p:spPr>
          <a:xfrm>
            <a:off x="0" y="1490663"/>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73731" name="Rectangle 6"/>
          <p:cNvSpPr>
            <a:spLocks noGrp="1"/>
          </p:cNvSpPr>
          <p:nvPr>
            <p:ph type="title"/>
          </p:nvPr>
        </p:nvSpPr>
        <p:spPr>
          <a:xfrm>
            <a:off x="254000" y="381000"/>
            <a:ext cx="1676400" cy="604838"/>
          </a:xfrm>
          <a:ln/>
        </p:spPr>
        <p:txBody>
          <a:bodyPr vert="horz" wrap="square" lIns="91440" tIns="45720" rIns="91440" bIns="45720" anchor="ctr" anchorCtr="0"/>
          <a:lstStyle/>
          <a:p>
            <a:pPr eaLnBrk="1" hangingPunct="1"/>
            <a:r>
              <a:rPr lang="zh-CN" altLang="en-US" sz="3200" dirty="0">
                <a:latin typeface="微软雅黑" panose="020B0503020204020204" pitchFamily="34" charset="-122"/>
                <a:ea typeface="微软雅黑" panose="020B0503020204020204" pitchFamily="34" charset="-122"/>
              </a:rPr>
              <a:t>做一做</a:t>
            </a:r>
          </a:p>
        </p:txBody>
      </p:sp>
      <p:pic>
        <p:nvPicPr>
          <p:cNvPr id="73732" name="Picture 9" descr="20100615013311599"/>
          <p:cNvPicPr>
            <a:picLocks noChangeAspect="1"/>
          </p:cNvPicPr>
          <p:nvPr/>
        </p:nvPicPr>
        <p:blipFill>
          <a:blip r:embed="rId4"/>
          <a:stretch>
            <a:fillRect/>
          </a:stretch>
        </p:blipFill>
        <p:spPr>
          <a:xfrm>
            <a:off x="8072438" y="5572125"/>
            <a:ext cx="865187" cy="865188"/>
          </a:xfrm>
          <a:prstGeom prst="rect">
            <a:avLst/>
          </a:prstGeom>
          <a:noFill/>
          <a:ln w="9525">
            <a:noFill/>
          </a:ln>
        </p:spPr>
      </p:pic>
      <p:sp>
        <p:nvSpPr>
          <p:cNvPr id="2" name="矩形 1"/>
          <p:cNvSpPr/>
          <p:nvPr/>
        </p:nvSpPr>
        <p:spPr>
          <a:xfrm>
            <a:off x="228600" y="1273175"/>
            <a:ext cx="8686800" cy="2308225"/>
          </a:xfrm>
          <a:prstGeom prst="rect">
            <a:avLst/>
          </a:prstGeom>
        </p:spPr>
        <p:txBody>
          <a:bodyPr>
            <a:spAutoFit/>
          </a:bodyPr>
          <a:lstStyle/>
          <a:p>
            <a:pPr marL="0" marR="0" lvl="0" indent="0" algn="just" defTabSz="914400" rtl="0" eaLnBrk="0" fontAlgn="base" latinLnBrk="0" hangingPunct="0">
              <a:lnSpc>
                <a:spcPct val="150000"/>
              </a:lnSpc>
              <a:spcBef>
                <a:spcPct val="0"/>
              </a:spcBef>
              <a:spcAft>
                <a:spcPts val="0"/>
              </a:spcAft>
              <a:buClrTx/>
              <a:buSzTx/>
              <a:buFontTx/>
              <a:buNone/>
              <a:defRPr/>
            </a:pP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    尝试为清单文件（</a:t>
            </a:r>
            <a:r>
              <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AndroidManifest.xml</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）中的</a:t>
            </a:r>
            <a:r>
              <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&lt;activity&gt;</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标签，添加</a:t>
            </a:r>
            <a:r>
              <a:rPr kumimoji="0" lang="en-US" altLang="zh-CN" sz="2400" b="1" i="0" u="none" strike="noStrike" kern="0" cap="none" spc="0" normalizeH="0" baseline="0" noProof="0" dirty="0" err="1">
                <a:ln>
                  <a:noFill/>
                </a:ln>
                <a:solidFill>
                  <a:srgbClr val="0000CC"/>
                </a:solidFill>
                <a:effectLst/>
                <a:uLnTx/>
                <a:uFillTx/>
                <a:latin typeface="+mn-ea"/>
                <a:ea typeface="+mn-ea"/>
                <a:cs typeface="Times New Roman" panose="02020603050405020304" pitchFamily="18" charset="0"/>
              </a:rPr>
              <a:t>android:icon</a:t>
            </a:r>
            <a:r>
              <a:rPr kumimoji="0" lang="zh-CN" altLang="en-US" sz="2400" b="1" i="0" u="none" strike="noStrike" kern="0" cap="none" spc="0" normalizeH="0" baseline="0" noProof="0" dirty="0">
                <a:ln>
                  <a:noFill/>
                </a:ln>
                <a:solidFill>
                  <a:srgbClr val="0000CC"/>
                </a:solidFill>
                <a:effectLst/>
                <a:uLnTx/>
                <a:uFillTx/>
                <a:latin typeface="+mn-ea"/>
                <a:ea typeface="+mn-ea"/>
                <a:cs typeface="Times New Roman" panose="02020603050405020304" pitchFamily="18" charset="0"/>
              </a:rPr>
              <a:t>属性</a:t>
            </a:r>
            <a:r>
              <a:rPr kumimoji="0" lang="zh-CN" altLang="en-US" sz="2400" b="0" i="0" u="none" strike="noStrike" kern="0" cap="none" spc="0" normalizeH="0" baseline="0" noProof="0" dirty="0">
                <a:ln>
                  <a:noFill/>
                </a:ln>
                <a:solidFill>
                  <a:srgbClr val="040014"/>
                </a:solidFill>
                <a:effectLst/>
                <a:uLnTx/>
                <a:uFillTx/>
                <a:latin typeface="+mn-ea"/>
                <a:ea typeface="+mn-ea"/>
                <a:cs typeface="Times New Roman" panose="02020603050405020304" pitchFamily="18" charset="0"/>
              </a:rPr>
              <a:t>和</a:t>
            </a:r>
            <a:r>
              <a:rPr kumimoji="0" lang="en-US" altLang="zh-CN" sz="2400" b="1" i="0" u="none" strike="noStrike" kern="0" cap="none" spc="0" normalizeH="0" baseline="0" noProof="0" dirty="0" err="1">
                <a:ln>
                  <a:noFill/>
                </a:ln>
                <a:solidFill>
                  <a:srgbClr val="0000CC"/>
                </a:solidFill>
                <a:effectLst/>
                <a:uLnTx/>
                <a:uFillTx/>
                <a:latin typeface="+mn-ea"/>
                <a:ea typeface="+mn-ea"/>
                <a:cs typeface="Times New Roman" panose="02020603050405020304" pitchFamily="18" charset="0"/>
              </a:rPr>
              <a:t>android:lable</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属性，并设置其值，使其与</a:t>
            </a:r>
            <a:r>
              <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&lt;application&gt;</a:t>
            </a:r>
            <a:r>
              <a:rPr kumimoji="0" lang="zh-CN" altLang="en-US"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rPr>
              <a:t>标签中的属性值不同，然后观察下面两个图的变化。</a:t>
            </a:r>
            <a:endParaRPr kumimoji="0" lang="en-US" altLang="zh-CN" sz="2400" b="0" i="0" u="none" strike="noStrike" kern="0" cap="none" spc="0" normalizeH="0" baseline="0" noProof="0" dirty="0">
              <a:ln>
                <a:noFill/>
              </a:ln>
              <a:solidFill>
                <a:schemeClr val="tx2">
                  <a:lumMod val="50000"/>
                </a:schemeClr>
              </a:solidFill>
              <a:effectLst/>
              <a:uLnTx/>
              <a:uFillTx/>
              <a:latin typeface="+mn-ea"/>
              <a:ea typeface="+mn-ea"/>
              <a:cs typeface="Times New Roman" panose="02020603050405020304" pitchFamily="18" charset="0"/>
            </a:endParaRPr>
          </a:p>
        </p:txBody>
      </p:sp>
      <p:graphicFrame>
        <p:nvGraphicFramePr>
          <p:cNvPr id="73734" name="对象 3"/>
          <p:cNvGraphicFramePr>
            <a:graphicFrameLocks noChangeAspect="1"/>
          </p:cNvGraphicFramePr>
          <p:nvPr/>
        </p:nvGraphicFramePr>
        <p:xfrm>
          <a:off x="2819400" y="3094038"/>
          <a:ext cx="2235200" cy="3467100"/>
        </p:xfrm>
        <a:graphic>
          <a:graphicData uri="http://schemas.openxmlformats.org/presentationml/2006/ole">
            <mc:AlternateContent xmlns:mc="http://schemas.openxmlformats.org/markup-compatibility/2006">
              <mc:Choice xmlns:v="urn:schemas-microsoft-com:vml" Requires="v">
                <p:oleObj spid="_x0000_s23555" r:id="rId5" imgW="3404235" imgH="5282565" progId="Visio.Drawing.15">
                  <p:embed/>
                </p:oleObj>
              </mc:Choice>
              <mc:Fallback>
                <p:oleObj r:id="rId5" imgW="3404235" imgH="5282565" progId="Visio.Drawing.15">
                  <p:embed/>
                  <p:pic>
                    <p:nvPicPr>
                      <p:cNvPr id="0" name="图片 3097"/>
                      <p:cNvPicPr/>
                      <p:nvPr/>
                    </p:nvPicPr>
                    <p:blipFill>
                      <a:blip r:embed="rId6"/>
                      <a:stretch>
                        <a:fillRect/>
                      </a:stretch>
                    </p:blipFill>
                    <p:spPr>
                      <a:xfrm>
                        <a:off x="2819400" y="3094038"/>
                        <a:ext cx="2235200" cy="3467100"/>
                      </a:xfrm>
                      <a:prstGeom prst="rect">
                        <a:avLst/>
                      </a:prstGeom>
                      <a:noFill/>
                      <a:ln w="38100">
                        <a:noFill/>
                        <a:miter/>
                      </a:ln>
                    </p:spPr>
                  </p:pic>
                </p:oleObj>
              </mc:Fallback>
            </mc:AlternateContent>
          </a:graphicData>
        </a:graphic>
      </p:graphicFrame>
      <p:graphicFrame>
        <p:nvGraphicFramePr>
          <p:cNvPr id="73735" name="对象 5"/>
          <p:cNvGraphicFramePr>
            <a:graphicFrameLocks noChangeAspect="1"/>
          </p:cNvGraphicFramePr>
          <p:nvPr/>
        </p:nvGraphicFramePr>
        <p:xfrm>
          <a:off x="5619750" y="3043238"/>
          <a:ext cx="2254250" cy="3517900"/>
        </p:xfrm>
        <a:graphic>
          <a:graphicData uri="http://schemas.openxmlformats.org/presentationml/2006/ole">
            <mc:AlternateContent xmlns:mc="http://schemas.openxmlformats.org/markup-compatibility/2006">
              <mc:Choice xmlns:v="urn:schemas-microsoft-com:vml" Requires="v">
                <p:oleObj spid="_x0000_s23556" r:id="rId7" imgW="3396615" imgH="5298440" progId="Visio.Drawing.15">
                  <p:embed/>
                </p:oleObj>
              </mc:Choice>
              <mc:Fallback>
                <p:oleObj r:id="rId7" imgW="3396615" imgH="5298440" progId="Visio.Drawing.15">
                  <p:embed/>
                  <p:pic>
                    <p:nvPicPr>
                      <p:cNvPr id="0" name="图片 3098"/>
                      <p:cNvPicPr/>
                      <p:nvPr/>
                    </p:nvPicPr>
                    <p:blipFill>
                      <a:blip r:embed="rId8"/>
                      <a:stretch>
                        <a:fillRect/>
                      </a:stretch>
                    </p:blipFill>
                    <p:spPr>
                      <a:xfrm>
                        <a:off x="5619750" y="3043238"/>
                        <a:ext cx="2254250" cy="35179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a:t>
            </a:r>
            <a:r>
              <a:rPr lang="zh-CN" altLang="en-US"/>
              <a:t>的影响</a:t>
            </a:r>
          </a:p>
        </p:txBody>
      </p:sp>
      <p:sp>
        <p:nvSpPr>
          <p:cNvPr id="10" name="矩形 9"/>
          <p:cNvSpPr/>
          <p:nvPr/>
        </p:nvSpPr>
        <p:spPr>
          <a:xfrm>
            <a:off x="346075" y="1371600"/>
            <a:ext cx="8451850" cy="4661535"/>
          </a:xfrm>
          <a:prstGeom prst="rect">
            <a:avLst/>
          </a:prstGeom>
        </p:spPr>
        <p:txBody>
          <a:bodyPr wrap="square">
            <a:spAutoFit/>
          </a:bodyPr>
          <a:lstStyle/>
          <a:p>
            <a:pPr marL="0" indent="0">
              <a:lnSpc>
                <a:spcPct val="150000"/>
              </a:lnSpc>
              <a:buNone/>
            </a:pPr>
            <a:r>
              <a:rPr lang="en-US" altLang="zh-CN" sz="1800">
                <a:solidFill>
                  <a:schemeClr val="tx2"/>
                </a:solidFill>
                <a:sym typeface="+mn-ea"/>
              </a:rPr>
              <a:t>    </a:t>
            </a:r>
            <a:r>
              <a:rPr lang="zh-CN" sz="1800">
                <a:solidFill>
                  <a:schemeClr val="tx2"/>
                </a:solidFill>
                <a:sym typeface="+mn-ea"/>
              </a:rPr>
              <a:t>伴随</a:t>
            </a:r>
            <a:r>
              <a:rPr sz="1800">
                <a:solidFill>
                  <a:schemeClr val="tx2"/>
                </a:solidFill>
                <a:sym typeface="+mn-ea"/>
              </a:rPr>
              <a:t>着移动互联网的普及与创新应用，中国的社会化媒体格局也在发生着变化。2017 年，由Kantar Media CIC（凯度</a:t>
            </a:r>
            <a:r>
              <a:rPr lang="zh-CN" sz="1800">
                <a:solidFill>
                  <a:schemeClr val="tx2"/>
                </a:solidFill>
                <a:sym typeface="+mn-ea"/>
              </a:rPr>
              <a:t>，</a:t>
            </a:r>
            <a:r>
              <a:rPr sz="1800">
                <a:solidFill>
                  <a:schemeClr val="tx2"/>
                </a:solidFill>
                <a:sym typeface="+mn-ea"/>
              </a:rPr>
              <a:t>中国领先的社会化商业资讯提供商）发布的中国社会化媒体格局概览较为准确地提炼出以下5个发展趋势：</a:t>
            </a:r>
          </a:p>
          <a:p>
            <a:pPr marL="1200150" lvl="2" indent="-285750">
              <a:lnSpc>
                <a:spcPct val="150000"/>
              </a:lnSpc>
              <a:buFont typeface="Arial" panose="020B0604020202020204" pitchFamily="34" charset="0"/>
              <a:buChar char="•"/>
            </a:pPr>
            <a:r>
              <a:rPr sz="1800">
                <a:solidFill>
                  <a:schemeClr val="tx2"/>
                </a:solidFill>
                <a:sym typeface="+mn-ea"/>
              </a:rPr>
              <a:t>功能与内容的融合、</a:t>
            </a:r>
          </a:p>
          <a:p>
            <a:pPr marL="1200150" lvl="2" indent="-285750">
              <a:lnSpc>
                <a:spcPct val="150000"/>
              </a:lnSpc>
              <a:buFont typeface="Arial" panose="020B0604020202020204" pitchFamily="34" charset="0"/>
              <a:buChar char="•"/>
            </a:pPr>
            <a:r>
              <a:rPr sz="1800">
                <a:solidFill>
                  <a:schemeClr val="tx2"/>
                </a:solidFill>
                <a:sym typeface="+mn-ea"/>
              </a:rPr>
              <a:t>对即时满足的需求、</a:t>
            </a:r>
          </a:p>
          <a:p>
            <a:pPr marL="1200150" lvl="2" indent="-285750">
              <a:lnSpc>
                <a:spcPct val="150000"/>
              </a:lnSpc>
              <a:buFont typeface="Arial" panose="020B0604020202020204" pitchFamily="34" charset="0"/>
              <a:buChar char="•"/>
            </a:pPr>
            <a:r>
              <a:rPr sz="1800">
                <a:solidFill>
                  <a:schemeClr val="tx2"/>
                </a:solidFill>
                <a:sym typeface="+mn-ea"/>
              </a:rPr>
              <a:t>泛娱乐化、</a:t>
            </a:r>
          </a:p>
          <a:p>
            <a:pPr marL="1200150" lvl="2" indent="-285750">
              <a:lnSpc>
                <a:spcPct val="150000"/>
              </a:lnSpc>
              <a:buFont typeface="Arial" panose="020B0604020202020204" pitchFamily="34" charset="0"/>
              <a:buChar char="•"/>
            </a:pPr>
            <a:r>
              <a:rPr sz="1800">
                <a:solidFill>
                  <a:schemeClr val="tx2"/>
                </a:solidFill>
                <a:sym typeface="+mn-ea"/>
              </a:rPr>
              <a:t>KOL（ Key Opinion Leader，意见领袖或网红） 的专业化与话语权、</a:t>
            </a:r>
          </a:p>
          <a:p>
            <a:pPr marL="1200150" lvl="2" indent="-285750">
              <a:lnSpc>
                <a:spcPct val="150000"/>
              </a:lnSpc>
              <a:buFont typeface="Arial" panose="020B0604020202020204" pitchFamily="34" charset="0"/>
              <a:buChar char="•"/>
            </a:pPr>
            <a:r>
              <a:rPr sz="1800">
                <a:solidFill>
                  <a:schemeClr val="tx2"/>
                </a:solidFill>
                <a:sym typeface="+mn-ea"/>
              </a:rPr>
              <a:t>智能互动。</a:t>
            </a:r>
          </a:p>
          <a:p>
            <a:pPr marL="0" indent="0">
              <a:lnSpc>
                <a:spcPct val="150000"/>
              </a:lnSpc>
              <a:buNone/>
            </a:pPr>
            <a:r>
              <a:rPr lang="en-US" sz="1800">
                <a:solidFill>
                  <a:schemeClr val="tx2"/>
                </a:solidFill>
                <a:sym typeface="+mn-ea"/>
              </a:rPr>
              <a:t>    </a:t>
            </a:r>
            <a:r>
              <a:rPr sz="1800">
                <a:solidFill>
                  <a:schemeClr val="tx2"/>
                </a:solidFill>
                <a:sym typeface="+mn-ea"/>
              </a:rPr>
              <a:t>这5大发展趋势中，手机App的应用不曾缺席，甚至在其中占据十分重要的位置，并以其所拥有好的内容、有吸引力的 KOL、有趣的互动、跨平台推送或投放完善着整个社会化媒体的生态系统。</a:t>
            </a:r>
            <a:endParaRPr lang="zh-CN" altLang="en-US" sz="1800" dirty="0">
              <a:solidFill>
                <a:schemeClr val="tx2"/>
              </a:solidFill>
              <a:sym typeface="+mn-e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1369025_232645339000_2"/>
          <p:cNvPicPr>
            <a:picLocks noChangeAspect="1"/>
          </p:cNvPicPr>
          <p:nvPr/>
        </p:nvPicPr>
        <p:blipFill>
          <a:blip r:embed="rId2"/>
          <a:stretch>
            <a:fillRect/>
          </a:stretch>
        </p:blipFill>
        <p:spPr>
          <a:xfrm>
            <a:off x="0" y="1066800"/>
            <a:ext cx="9144000" cy="5143500"/>
          </a:xfrm>
          <a:prstGeom prst="rect">
            <a:avLst/>
          </a:prstGeom>
          <a:noFill/>
          <a:ln w="9525">
            <a:noFill/>
          </a:ln>
        </p:spPr>
      </p:pic>
      <p:pic>
        <p:nvPicPr>
          <p:cNvPr id="75779" name="Picture 4" descr="u=2391776450,3206864596&amp;fm=0&amp;gp=0"/>
          <p:cNvPicPr>
            <a:picLocks noChangeAspect="1"/>
          </p:cNvPicPr>
          <p:nvPr/>
        </p:nvPicPr>
        <p:blipFill>
          <a:blip r:embed="rId3"/>
          <a:stretch>
            <a:fillRect/>
          </a:stretch>
        </p:blipFill>
        <p:spPr>
          <a:xfrm>
            <a:off x="1905000" y="1676400"/>
            <a:ext cx="2951163" cy="158115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280160" y="5715159"/>
            <a:ext cx="6869430" cy="78771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2"/>
              </a:solidFill>
            </a:endParaRPr>
          </a:p>
        </p:txBody>
      </p:sp>
      <p:sp>
        <p:nvSpPr>
          <p:cNvPr id="2" name="标题 1"/>
          <p:cNvSpPr>
            <a:spLocks noGrp="1"/>
          </p:cNvSpPr>
          <p:nvPr>
            <p:ph type="title"/>
          </p:nvPr>
        </p:nvSpPr>
        <p:spPr/>
        <p:txBody>
          <a:bodyPr>
            <a:normAutofit/>
          </a:bodyPr>
          <a:lstStyle/>
          <a:p>
            <a:r>
              <a:rPr lang="en-US" altLang="zh-CN" dirty="0">
                <a:solidFill>
                  <a:schemeClr val="tx2"/>
                </a:solidFill>
              </a:rPr>
              <a:t>App</a:t>
            </a:r>
            <a:r>
              <a:rPr lang="zh-CN" altLang="en-US" dirty="0">
                <a:solidFill>
                  <a:schemeClr val="tx2"/>
                </a:solidFill>
              </a:rPr>
              <a:t>的发展趋势  </a:t>
            </a:r>
          </a:p>
        </p:txBody>
      </p:sp>
      <p:sp>
        <p:nvSpPr>
          <p:cNvPr id="5" name="文本占位符 3"/>
          <p:cNvSpPr>
            <a:spLocks noGrp="1"/>
          </p:cNvSpPr>
          <p:nvPr>
            <p:ph sz="half" idx="4294967295"/>
          </p:nvPr>
        </p:nvSpPr>
        <p:spPr>
          <a:xfrm>
            <a:off x="2133600" y="1295400"/>
            <a:ext cx="6168390" cy="1205865"/>
          </a:xfrm>
          <a:prstGeom prst="rect">
            <a:avLst/>
          </a:prstGeom>
        </p:spPr>
        <p:txBody>
          <a:bodyPr/>
          <a:lstStyle/>
          <a:p>
            <a:pPr marL="0" indent="0">
              <a:buNone/>
            </a:pPr>
            <a:r>
              <a:rPr sz="1200">
                <a:solidFill>
                  <a:schemeClr val="tx2"/>
                </a:solidFill>
              </a:rPr>
              <a:t>在融媒体时代，除了媒体的融合共生，其功能的融合也对App的发展起到了至关重要的作用。当下流行的趋势即超级应用覆盖了人们的日常生活。以支付宝为例，其与淘宝功能的融合使得人们可以在支付宝上实现淘宝的大部分功能。与此同时，支付宝还专门预留了其他应用的入口，例如，出租车服务、手机充值服务、购买电影票等服务面对这样的发展趋势，越来越多的应用程序将通过超链接或功能模块嵌入到普通手机App中。</a:t>
            </a: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p:txBody>
      </p:sp>
      <p:sp>
        <p:nvSpPr>
          <p:cNvPr id="10" name="矩形 9"/>
          <p:cNvSpPr/>
          <p:nvPr/>
        </p:nvSpPr>
        <p:spPr>
          <a:xfrm>
            <a:off x="2057400" y="2316163"/>
            <a:ext cx="6168390" cy="1198880"/>
          </a:xfrm>
          <a:prstGeom prst="rect">
            <a:avLst/>
          </a:prstGeom>
        </p:spPr>
        <p:txBody>
          <a:bodyPr wrap="square">
            <a:spAutoFit/>
          </a:bodyPr>
          <a:lstStyle/>
          <a:p>
            <a:pPr marL="0" indent="0">
              <a:buNone/>
            </a:pPr>
            <a:r>
              <a:rPr sz="1200">
                <a:solidFill>
                  <a:schemeClr val="tx2"/>
                </a:solidFill>
                <a:sym typeface="+mn-ea"/>
              </a:rPr>
              <a:t>扁平化设计（Flat Design）的核心概念为去除冗余、厚重和繁杂的装饰效果，最大优势在于简约、符号化、适应性好。扁平化的设计在App上的应用主要体现在尽可能少的按钮和选项，使得UI界面在功能上更易理解和操作，在视觉上更加干净和整齐，尽可能降低使用者的认知阻碍。通过这种设计理念，目前大量的App都争相模仿与使用，将苹果公司的设计元素移植到App的界面设计中。应该说，扁平化设计对于体量小、应用性相对具体的移动App而言是相得益彰的，简洁美观的视觉体验备受开发者与用户青睐。</a:t>
            </a:r>
          </a:p>
        </p:txBody>
      </p:sp>
      <p:sp>
        <p:nvSpPr>
          <p:cNvPr id="3" name="圆角矩形 2"/>
          <p:cNvSpPr/>
          <p:nvPr/>
        </p:nvSpPr>
        <p:spPr>
          <a:xfrm>
            <a:off x="457200" y="1353820"/>
            <a:ext cx="1560830" cy="719455"/>
          </a:xfrm>
          <a:prstGeom prst="roundRect">
            <a:avLst>
              <a:gd name="adj"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tx2"/>
                </a:solidFill>
                <a:latin typeface="+mn-ea"/>
              </a:rPr>
              <a:t>功能逐渐趋向于整合共生</a:t>
            </a:r>
          </a:p>
        </p:txBody>
      </p:sp>
      <p:sp>
        <p:nvSpPr>
          <p:cNvPr id="6" name="圆角矩形 5"/>
          <p:cNvSpPr/>
          <p:nvPr/>
        </p:nvSpPr>
        <p:spPr>
          <a:xfrm>
            <a:off x="516890" y="2430780"/>
            <a:ext cx="1491615" cy="824865"/>
          </a:xfrm>
          <a:prstGeom prst="roundRect">
            <a:avLst>
              <a:gd name="adj" fmla="val 5000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tx2"/>
                </a:solidFill>
                <a:latin typeface="+mn-ea"/>
              </a:rPr>
              <a:t>设计理念逐渐趋向于扁平化</a:t>
            </a:r>
          </a:p>
        </p:txBody>
      </p:sp>
      <p:sp>
        <p:nvSpPr>
          <p:cNvPr id="7" name="圆角矩形 6"/>
          <p:cNvSpPr/>
          <p:nvPr/>
        </p:nvSpPr>
        <p:spPr>
          <a:xfrm>
            <a:off x="354965" y="3602355"/>
            <a:ext cx="1577975" cy="839470"/>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tx2"/>
                </a:solidFill>
                <a:latin typeface="+mn-ea"/>
              </a:rPr>
              <a:t>操作方法逐渐借助于辅助类小型动画</a:t>
            </a:r>
          </a:p>
        </p:txBody>
      </p:sp>
      <p:sp>
        <p:nvSpPr>
          <p:cNvPr id="8" name="圆角矩形 7"/>
          <p:cNvSpPr/>
          <p:nvPr/>
        </p:nvSpPr>
        <p:spPr>
          <a:xfrm>
            <a:off x="389890" y="4695825"/>
            <a:ext cx="1542415" cy="866775"/>
          </a:xfrm>
          <a:prstGeom prst="roundRect">
            <a:avLst>
              <a:gd name="adj" fmla="val 5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tx2"/>
                </a:solidFill>
                <a:latin typeface="+mn-ea"/>
              </a:rPr>
              <a:t>设计观念逐渐趋于人性化</a:t>
            </a:r>
          </a:p>
        </p:txBody>
      </p:sp>
      <p:sp>
        <p:nvSpPr>
          <p:cNvPr id="11" name="文本占位符 3"/>
          <p:cNvSpPr>
            <a:spLocks noGrp="1"/>
          </p:cNvSpPr>
          <p:nvPr/>
        </p:nvSpPr>
        <p:spPr>
          <a:xfrm>
            <a:off x="2057400" y="3581083"/>
            <a:ext cx="6168390" cy="610553"/>
          </a:xfrm>
          <a:prstGeom prst="rect">
            <a:avLst/>
          </a:prstGeom>
        </p:spPr>
        <p:txBody>
          <a:bodyPr vert="horz" lIns="68580" tIns="34290" rIns="68580" bIns="34290" rtlCol="0"/>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sz="1200">
                <a:solidFill>
                  <a:schemeClr val="tx2"/>
                </a:solidFill>
              </a:rPr>
              <a:t>智能手机大多是大屏幕，没有按键。当用户第一次使用它们时，可能会不知所措。在这一点上，辅助动画可以快速地帮助人们快速理解使用方法。在当前应用程序中，对于辅助性动画的应用越来越普遍。事实证明，简明的动画对于帮助用户完成任务是很好的方法，仅仅需要一个动画示意就能够为用户提供操作上的提示，使得用户快速领会使用要领。</a:t>
            </a: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p:txBody>
      </p:sp>
      <p:sp>
        <p:nvSpPr>
          <p:cNvPr id="12" name="文本占位符 3"/>
          <p:cNvSpPr>
            <a:spLocks noGrp="1"/>
          </p:cNvSpPr>
          <p:nvPr/>
        </p:nvSpPr>
        <p:spPr>
          <a:xfrm>
            <a:off x="2133600" y="4572000"/>
            <a:ext cx="6168390" cy="1132205"/>
          </a:xfrm>
          <a:prstGeom prst="rect">
            <a:avLst/>
          </a:prstGeom>
        </p:spPr>
        <p:txBody>
          <a:bodyPr vert="horz" lIns="68580" tIns="34290" rIns="68580" bIns="34290" rtlCol="0"/>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sz="1200">
                <a:solidFill>
                  <a:schemeClr val="tx2"/>
                </a:solidFill>
              </a:rPr>
              <a:t>人性化设计是一种潮流，也是一种理念。一般而言，人性化设计是指在设计过程当中，根据人的行为习惯、人体的生理结构、人的心理情况、人的思维方式等等，在原有设计基本功能和性能的基础上，对产品进行优化，使体验者参观、使用起来非常方便、舒适。在手机中对设计进行人性化思考，其实是对人的心理生理需求和精神追求的尊重和满足，是设计中的人文关怀，是对人性的尊重。因此，App设计师应确保功能展现的同时又确保人们在进行深度人机体验时，感受到人性化的设计，这是App设计未来发展的关键。</a:t>
            </a: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p:txBody>
      </p:sp>
      <p:sp>
        <p:nvSpPr>
          <p:cNvPr id="18" name="文本占位符 3"/>
          <p:cNvSpPr>
            <a:spLocks noGrp="1"/>
          </p:cNvSpPr>
          <p:nvPr/>
        </p:nvSpPr>
        <p:spPr>
          <a:xfrm>
            <a:off x="1270000" y="5715000"/>
            <a:ext cx="6879590" cy="850265"/>
          </a:xfrm>
          <a:prstGeom prst="rect">
            <a:avLst/>
          </a:prstGeom>
        </p:spPr>
        <p:txBody>
          <a:bodyPr vert="horz" lIns="68580" tIns="34290" rIns="68580" bIns="34290" rtlCol="0"/>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algn="l" eaLnBrk="0" hangingPunct="0">
              <a:buClrTx/>
              <a:buSzTx/>
              <a:buNone/>
            </a:pPr>
            <a:r>
              <a:rPr sz="1200">
                <a:solidFill>
                  <a:schemeClr val="tx2"/>
                </a:solidFill>
              </a:rPr>
              <a:t>综上所述，移动APP的应用大大提高了我们生活、学习和工作的便利性，并能够实现高效、简洁和高度适用性。在互联网飞速发展的今天，移动App的应用和发展有着广阔的前景，也在对我们的生活进行着潜移默化地影响。在未来移动App的发展过程中，无论是功能的整合化、设计理念的扁平化、操作方法的动画性与设计观念的人性化都在无形中影响着App的发展，最终提高整个社会的数字化水平。</a:t>
            </a: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a:p>
            <a:pPr marL="0" indent="0">
              <a:buNone/>
            </a:pPr>
            <a:endParaRPr sz="1200">
              <a:solidFill>
                <a:schemeClr val="tx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a:xfrm>
            <a:off x="304800" y="350838"/>
            <a:ext cx="3733800" cy="715962"/>
          </a:xfrm>
          <a:ln/>
        </p:spPr>
        <p:txBody>
          <a:bodyPr vert="horz" wrap="square" lIns="91440" tIns="45720" rIns="91440" bIns="45720" anchor="ctr" anchorCtr="0"/>
          <a:lstStyle/>
          <a:p>
            <a:pPr eaLnBrk="1" hangingPunct="1"/>
            <a:r>
              <a:rPr lang="en-US" altLang="zh-CN" sz="3200" dirty="0">
                <a:latin typeface="微软雅黑" panose="020B0503020204020204" pitchFamily="34" charset="-122"/>
                <a:ea typeface="微软雅黑" panose="020B0503020204020204" pitchFamily="34" charset="-122"/>
              </a:rPr>
              <a:t>1.1 </a:t>
            </a:r>
            <a:r>
              <a:rPr lang="zh-CN" altLang="en-US" sz="3200" dirty="0">
                <a:latin typeface="微软雅黑" panose="020B0503020204020204" pitchFamily="34" charset="-122"/>
                <a:ea typeface="微软雅黑" panose="020B0503020204020204" pitchFamily="34" charset="-122"/>
              </a:rPr>
              <a:t>初识</a:t>
            </a:r>
            <a:r>
              <a:rPr lang="en-US" altLang="zh-CN" sz="3200" dirty="0">
                <a:latin typeface="微软雅黑" panose="020B0503020204020204" pitchFamily="34" charset="-122"/>
                <a:ea typeface="微软雅黑" panose="020B0503020204020204" pitchFamily="34" charset="-122"/>
              </a:rPr>
              <a:t>Android</a:t>
            </a:r>
            <a:endParaRPr lang="zh-CN" altLang="en-US" sz="3200" dirty="0">
              <a:latin typeface="微软雅黑" panose="020B0503020204020204" pitchFamily="34" charset="-122"/>
              <a:ea typeface="微软雅黑" panose="020B0503020204020204" pitchFamily="34" charset="-122"/>
            </a:endParaRPr>
          </a:p>
        </p:txBody>
      </p:sp>
      <p:sp>
        <p:nvSpPr>
          <p:cNvPr id="24579" name="Rectangle 5"/>
          <p:cNvSpPr/>
          <p:nvPr/>
        </p:nvSpPr>
        <p:spPr>
          <a:xfrm>
            <a:off x="0" y="129540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0" lvl="0" indent="0" eaLnBrk="1" hangingPunct="1">
              <a:buNone/>
            </a:pPr>
            <a:endParaRPr lang="zh-CN" altLang="en-US" sz="2400" dirty="0">
              <a:solidFill>
                <a:schemeClr val="tx2"/>
              </a:solidFill>
            </a:endParaRPr>
          </a:p>
        </p:txBody>
      </p:sp>
      <p:sp>
        <p:nvSpPr>
          <p:cNvPr id="96264" name="Rectangle 8"/>
          <p:cNvSpPr/>
          <p:nvPr/>
        </p:nvSpPr>
        <p:spPr>
          <a:xfrm>
            <a:off x="762000" y="2079625"/>
            <a:ext cx="7924800" cy="4062413"/>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342900" lvl="0" indent="-342900" eaLnBrk="1" hangingPunct="1">
              <a:spcBef>
                <a:spcPct val="50000"/>
              </a:spcBef>
              <a:buFont typeface="Wingdings" panose="05000000000000000000" pitchFamily="2" charset="2"/>
              <a:buChar char="u"/>
            </a:pPr>
            <a:r>
              <a:rPr lang="en-US" altLang="zh-CN" sz="2400" dirty="0">
                <a:latin typeface="微软雅黑" panose="020B0503020204020204" pitchFamily="34" charset="-122"/>
                <a:ea typeface="微软雅黑" panose="020B0503020204020204" pitchFamily="34" charset="-122"/>
              </a:rPr>
              <a:t>Android</a:t>
            </a:r>
            <a:r>
              <a:rPr lang="zh-CN" altLang="en-US" sz="2400" dirty="0">
                <a:latin typeface="微软雅黑" panose="020B0503020204020204" pitchFamily="34" charset="-122"/>
                <a:ea typeface="微软雅黑" panose="020B0503020204020204" pitchFamily="34" charset="-122"/>
              </a:rPr>
              <a:t>指“机器人”，</a:t>
            </a:r>
            <a:r>
              <a:rPr lang="en-US" altLang="zh-CN" sz="2400" dirty="0">
                <a:latin typeface="微软雅黑" panose="020B0503020204020204" pitchFamily="34" charset="-122"/>
                <a:ea typeface="微软雅黑" panose="020B0503020204020204" pitchFamily="34" charset="-122"/>
              </a:rPr>
              <a:t>Android</a:t>
            </a:r>
            <a:r>
              <a:rPr lang="zh-CN" altLang="en-US" sz="2400" dirty="0">
                <a:latin typeface="微软雅黑" panose="020B0503020204020204" pitchFamily="34" charset="-122"/>
                <a:ea typeface="微软雅黑" panose="020B0503020204020204" pitchFamily="34" charset="-122"/>
              </a:rPr>
              <a:t>的标志为</a:t>
            </a:r>
            <a:r>
              <a:rPr lang="zh-CN" altLang="en-US" sz="2400" b="1" dirty="0">
                <a:solidFill>
                  <a:srgbClr val="2500C4"/>
                </a:solidFill>
                <a:latin typeface="微软雅黑" panose="020B0503020204020204" pitchFamily="34" charset="-122"/>
                <a:ea typeface="微软雅黑" panose="020B0503020204020204" pitchFamily="34" charset="-122"/>
              </a:rPr>
              <a:t>绿色机器人</a:t>
            </a:r>
            <a:r>
              <a:rPr lang="zh-CN" altLang="en-US" sz="2400" dirty="0">
                <a:solidFill>
                  <a:schemeClr val="tx2"/>
                </a:solidFill>
                <a:latin typeface="微软雅黑" panose="020B0503020204020204" pitchFamily="34" charset="-122"/>
                <a:ea typeface="微软雅黑" panose="020B0503020204020204" pitchFamily="34" charset="-122"/>
              </a:rPr>
              <a:t>；</a:t>
            </a:r>
          </a:p>
          <a:p>
            <a:pPr marL="342900" lvl="0" indent="-342900" eaLnBrk="1" hangingPunct="1">
              <a:spcBef>
                <a:spcPct val="50000"/>
              </a:spcBef>
              <a:buFont typeface="Wingdings" panose="05000000000000000000" pitchFamily="2" charset="2"/>
              <a:buChar char="u"/>
            </a:pPr>
            <a:r>
              <a:rPr lang="en-US" altLang="zh-CN" sz="2400" dirty="0">
                <a:latin typeface="微软雅黑" panose="020B0503020204020204" pitchFamily="34" charset="-122"/>
                <a:ea typeface="微软雅黑" panose="020B0503020204020204" pitchFamily="34" charset="-122"/>
              </a:rPr>
              <a:t>2003</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Andy Rubin</a:t>
            </a:r>
            <a:r>
              <a:rPr lang="zh-CN" altLang="en-US" sz="2400" dirty="0">
                <a:latin typeface="微软雅黑" panose="020B0503020204020204" pitchFamily="34" charset="-122"/>
                <a:ea typeface="微软雅黑" panose="020B0503020204020204" pitchFamily="34" charset="-122"/>
              </a:rPr>
              <a:t>等人创建</a:t>
            </a:r>
            <a:r>
              <a:rPr lang="en-US" altLang="zh-CN" sz="2400" dirty="0">
                <a:latin typeface="微软雅黑" panose="020B0503020204020204" pitchFamily="34" charset="-122"/>
                <a:ea typeface="微软雅黑" panose="020B0503020204020204" pitchFamily="34" charset="-122"/>
              </a:rPr>
              <a:t>Android</a:t>
            </a:r>
            <a:r>
              <a:rPr lang="zh-CN" altLang="en-US" sz="2400" dirty="0">
                <a:latin typeface="微软雅黑" panose="020B0503020204020204" pitchFamily="34" charset="-122"/>
                <a:ea typeface="微软雅黑" panose="020B0503020204020204" pitchFamily="34" charset="-122"/>
              </a:rPr>
              <a:t>公司，并组建</a:t>
            </a:r>
            <a:r>
              <a:rPr lang="en-US" altLang="zh-CN" sz="2400" dirty="0">
                <a:latin typeface="微软雅黑" panose="020B0503020204020204" pitchFamily="34" charset="-122"/>
                <a:ea typeface="微软雅黑" panose="020B0503020204020204" pitchFamily="34" charset="-122"/>
              </a:rPr>
              <a:t>Android</a:t>
            </a:r>
            <a:r>
              <a:rPr lang="zh-CN" altLang="en-US" sz="2400" dirty="0">
                <a:latin typeface="微软雅黑" panose="020B0503020204020204" pitchFamily="34" charset="-122"/>
                <a:ea typeface="微软雅黑" panose="020B0503020204020204" pitchFamily="34" charset="-122"/>
              </a:rPr>
              <a:t>团队；</a:t>
            </a:r>
          </a:p>
          <a:p>
            <a:pPr marL="342900" lvl="0" indent="-342900" eaLnBrk="1" hangingPunct="1">
              <a:spcBef>
                <a:spcPct val="50000"/>
              </a:spcBef>
              <a:buFont typeface="Wingdings" panose="05000000000000000000" pitchFamily="2" charset="2"/>
              <a:buChar char="u"/>
            </a:pPr>
            <a:r>
              <a:rPr lang="en-US" altLang="zh-CN" sz="2400" dirty="0">
                <a:latin typeface="微软雅黑" panose="020B0503020204020204" pitchFamily="34" charset="-122"/>
                <a:ea typeface="微软雅黑" panose="020B0503020204020204" pitchFamily="34" charset="-122"/>
              </a:rPr>
              <a:t>2005</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Google</a:t>
            </a:r>
            <a:r>
              <a:rPr lang="zh-CN" altLang="en-US" sz="2400" dirty="0">
                <a:latin typeface="微软雅黑" panose="020B0503020204020204" pitchFamily="34" charset="-122"/>
                <a:ea typeface="微软雅黑" panose="020B0503020204020204" pitchFamily="34" charset="-122"/>
              </a:rPr>
              <a:t>收购了</a:t>
            </a:r>
            <a:r>
              <a:rPr lang="en-US" altLang="zh-CN" sz="2400" dirty="0">
                <a:latin typeface="微软雅黑" panose="020B0503020204020204" pitchFamily="34" charset="-122"/>
                <a:ea typeface="微软雅黑" panose="020B0503020204020204" pitchFamily="34" charset="-122"/>
              </a:rPr>
              <a:t>Android</a:t>
            </a:r>
            <a:r>
              <a:rPr lang="zh-CN" altLang="en-US" sz="2400" dirty="0">
                <a:latin typeface="微软雅黑" panose="020B0503020204020204" pitchFamily="34" charset="-122"/>
                <a:ea typeface="微软雅黑" panose="020B0503020204020204" pitchFamily="34" charset="-122"/>
              </a:rPr>
              <a:t>公司；</a:t>
            </a:r>
          </a:p>
          <a:p>
            <a:pPr marL="342900" lvl="0" indent="-342900" eaLnBrk="1" hangingPunct="1">
              <a:spcBef>
                <a:spcPct val="50000"/>
              </a:spcBef>
              <a:buFont typeface="Wingdings" panose="05000000000000000000" pitchFamily="2" charset="2"/>
              <a:buChar char="u"/>
            </a:pPr>
            <a:r>
              <a:rPr lang="en-US" altLang="zh-CN" sz="2400" dirty="0">
                <a:latin typeface="微软雅黑" panose="020B0503020204020204" pitchFamily="34" charset="-122"/>
                <a:ea typeface="微软雅黑" panose="020B0503020204020204" pitchFamily="34" charset="-122"/>
              </a:rPr>
              <a:t>2007</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11</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Google</a:t>
            </a:r>
            <a:r>
              <a:rPr lang="zh-CN" altLang="en-US" sz="2400" dirty="0">
                <a:latin typeface="微软雅黑" panose="020B0503020204020204" pitchFamily="34" charset="-122"/>
                <a:ea typeface="微软雅黑" panose="020B0503020204020204" pitchFamily="34" charset="-122"/>
              </a:rPr>
              <a:t>正式向外界展示</a:t>
            </a:r>
            <a:r>
              <a:rPr lang="en-US" altLang="zh-CN" sz="2400" dirty="0">
                <a:latin typeface="微软雅黑" panose="020B0503020204020204" pitchFamily="34" charset="-122"/>
                <a:ea typeface="微软雅黑" panose="020B0503020204020204" pitchFamily="34" charset="-122"/>
              </a:rPr>
              <a:t>Android</a:t>
            </a:r>
            <a:r>
              <a:rPr lang="zh-CN" altLang="en-US" sz="2400" dirty="0">
                <a:latin typeface="微软雅黑" panose="020B0503020204020204" pitchFamily="34" charset="-122"/>
                <a:ea typeface="微软雅黑" panose="020B0503020204020204" pitchFamily="34" charset="-122"/>
              </a:rPr>
              <a:t>操作系统，并组建</a:t>
            </a:r>
            <a:r>
              <a:rPr lang="zh-CN" altLang="en-US" sz="2400" b="1" dirty="0">
                <a:solidFill>
                  <a:srgbClr val="FF0000"/>
                </a:solidFill>
                <a:latin typeface="微软雅黑" panose="020B0503020204020204" pitchFamily="34" charset="-122"/>
                <a:ea typeface="微软雅黑" panose="020B0503020204020204" pitchFamily="34" charset="-122"/>
              </a:rPr>
              <a:t>开放手机设备联盟</a:t>
            </a:r>
            <a:r>
              <a:rPr lang="zh-CN" altLang="en-US" sz="2400" dirty="0">
                <a:solidFill>
                  <a:schemeClr val="tx2"/>
                </a:solidFill>
                <a:latin typeface="微软雅黑" panose="020B0503020204020204" pitchFamily="34" charset="-122"/>
                <a:ea typeface="微软雅黑" panose="020B0503020204020204" pitchFamily="34" charset="-122"/>
              </a:rPr>
              <a:t>；</a:t>
            </a:r>
          </a:p>
          <a:p>
            <a:pPr marL="342900" lvl="0" indent="-342900" eaLnBrk="1" hangingPunct="1">
              <a:spcBef>
                <a:spcPct val="50000"/>
              </a:spcBef>
              <a:buFont typeface="Wingdings" panose="05000000000000000000" pitchFamily="2" charset="2"/>
              <a:buChar char="u"/>
            </a:pPr>
            <a:r>
              <a:rPr lang="en-US" altLang="zh-CN" sz="2400" dirty="0">
                <a:latin typeface="微软雅黑" panose="020B0503020204020204" pitchFamily="34" charset="-122"/>
                <a:ea typeface="微软雅黑" panose="020B0503020204020204" pitchFamily="34" charset="-122"/>
              </a:rPr>
              <a:t>Android</a:t>
            </a:r>
            <a:r>
              <a:rPr lang="zh-CN" altLang="en-US" sz="2400" dirty="0">
                <a:latin typeface="微软雅黑" panose="020B0503020204020204" pitchFamily="34" charset="-122"/>
                <a:ea typeface="微软雅黑" panose="020B0503020204020204" pitchFamily="34" charset="-122"/>
              </a:rPr>
              <a:t>是基于</a:t>
            </a:r>
            <a:r>
              <a:rPr lang="en-US" altLang="zh-CN" sz="2400" dirty="0">
                <a:latin typeface="微软雅黑" panose="020B0503020204020204" pitchFamily="34" charset="-122"/>
                <a:ea typeface="微软雅黑" panose="020B0503020204020204" pitchFamily="34" charset="-122"/>
              </a:rPr>
              <a:t>Linux</a:t>
            </a:r>
            <a:r>
              <a:rPr lang="zh-CN" altLang="en-US" sz="2400" dirty="0">
                <a:latin typeface="微软雅黑" panose="020B0503020204020204" pitchFamily="34" charset="-122"/>
                <a:ea typeface="微软雅黑" panose="020B0503020204020204" pitchFamily="34" charset="-122"/>
              </a:rPr>
              <a:t>的开源手机操作系统，由操作系统、中间件、用户界面和应用软件组成，号称是</a:t>
            </a:r>
            <a:r>
              <a:rPr lang="zh-CN" altLang="en-US" sz="2400" b="1" dirty="0">
                <a:solidFill>
                  <a:srgbClr val="FF0000"/>
                </a:solidFill>
                <a:latin typeface="微软雅黑" panose="020B0503020204020204" pitchFamily="34" charset="-122"/>
                <a:ea typeface="微软雅黑" panose="020B0503020204020204" pitchFamily="34" charset="-122"/>
              </a:rPr>
              <a:t>首个</a:t>
            </a:r>
            <a:r>
              <a:rPr lang="zh-CN" altLang="en-US" sz="2400" dirty="0">
                <a:latin typeface="微软雅黑" panose="020B0503020204020204" pitchFamily="34" charset="-122"/>
                <a:ea typeface="微软雅黑" panose="020B0503020204020204" pitchFamily="34" charset="-122"/>
              </a:rPr>
              <a:t>为移动终端打造的真正开放和完整的移动软件。</a:t>
            </a:r>
          </a:p>
        </p:txBody>
      </p:sp>
      <p:pic>
        <p:nvPicPr>
          <p:cNvPr id="96268" name="Picture 12" descr="4"/>
          <p:cNvPicPr>
            <a:picLocks noChangeAspect="1"/>
          </p:cNvPicPr>
          <p:nvPr/>
        </p:nvPicPr>
        <p:blipFill>
          <a:blip r:embed="rId2"/>
          <a:stretch>
            <a:fillRect/>
          </a:stretch>
        </p:blipFill>
        <p:spPr>
          <a:xfrm>
            <a:off x="8431213" y="4648200"/>
            <a:ext cx="685800" cy="990600"/>
          </a:xfrm>
          <a:prstGeom prst="rect">
            <a:avLst/>
          </a:prstGeom>
          <a:noFill/>
          <a:ln w="9525">
            <a:noFill/>
          </a:ln>
        </p:spPr>
      </p:pic>
      <p:pic>
        <p:nvPicPr>
          <p:cNvPr id="96269" name="Picture 13" descr="1"/>
          <p:cNvPicPr>
            <a:picLocks noChangeAspect="1"/>
          </p:cNvPicPr>
          <p:nvPr/>
        </p:nvPicPr>
        <p:blipFill>
          <a:blip r:embed="rId3"/>
          <a:stretch>
            <a:fillRect/>
          </a:stretch>
        </p:blipFill>
        <p:spPr>
          <a:xfrm>
            <a:off x="14288" y="4267200"/>
            <a:ext cx="747712" cy="1066800"/>
          </a:xfrm>
          <a:prstGeom prst="rect">
            <a:avLst/>
          </a:prstGeom>
          <a:noFill/>
          <a:ln w="9525">
            <a:noFill/>
          </a:ln>
        </p:spPr>
      </p:pic>
      <p:pic>
        <p:nvPicPr>
          <p:cNvPr id="96270" name="Picture 14" descr="1"/>
          <p:cNvPicPr>
            <a:picLocks noChangeAspect="1"/>
          </p:cNvPicPr>
          <p:nvPr/>
        </p:nvPicPr>
        <p:blipFill>
          <a:blip r:embed="rId4"/>
          <a:stretch>
            <a:fillRect/>
          </a:stretch>
        </p:blipFill>
        <p:spPr>
          <a:xfrm>
            <a:off x="460375" y="5562600"/>
            <a:ext cx="603250" cy="858838"/>
          </a:xfrm>
          <a:prstGeom prst="rect">
            <a:avLst/>
          </a:prstGeom>
          <a:noFill/>
          <a:ln w="9525">
            <a:noFill/>
          </a:ln>
        </p:spPr>
      </p:pic>
      <p:pic>
        <p:nvPicPr>
          <p:cNvPr id="96272" name="Picture 16" descr="2"/>
          <p:cNvPicPr>
            <a:picLocks noChangeAspect="1"/>
          </p:cNvPicPr>
          <p:nvPr/>
        </p:nvPicPr>
        <p:blipFill>
          <a:blip r:embed="rId5"/>
          <a:stretch>
            <a:fillRect/>
          </a:stretch>
        </p:blipFill>
        <p:spPr>
          <a:xfrm>
            <a:off x="8437563" y="5718175"/>
            <a:ext cx="595312" cy="847725"/>
          </a:xfrm>
          <a:prstGeom prst="rect">
            <a:avLst/>
          </a:prstGeom>
          <a:noFill/>
          <a:ln w="9525">
            <a:noFill/>
          </a:ln>
        </p:spPr>
      </p:pic>
      <p:pic>
        <p:nvPicPr>
          <p:cNvPr id="96273" name="Picture 17" descr="3"/>
          <p:cNvPicPr>
            <a:picLocks noChangeAspect="1"/>
          </p:cNvPicPr>
          <p:nvPr/>
        </p:nvPicPr>
        <p:blipFill>
          <a:blip r:embed="rId6"/>
          <a:stretch>
            <a:fillRect/>
          </a:stretch>
        </p:blipFill>
        <p:spPr>
          <a:xfrm>
            <a:off x="7354888" y="5870575"/>
            <a:ext cx="655637" cy="714375"/>
          </a:xfrm>
          <a:prstGeom prst="rect">
            <a:avLst/>
          </a:prstGeom>
          <a:noFill/>
          <a:ln w="9525">
            <a:noFill/>
          </a:ln>
        </p:spPr>
      </p:pic>
      <p:sp>
        <p:nvSpPr>
          <p:cNvPr id="11" name="TextBox 27"/>
          <p:cNvSpPr txBox="1"/>
          <p:nvPr/>
        </p:nvSpPr>
        <p:spPr>
          <a:xfrm>
            <a:off x="3309938" y="1355725"/>
            <a:ext cx="2935287"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stStyle>
          <a:p>
            <a:pPr marL="342900" lvl="0" indent="-342900" eaLnBrk="1" hangingPunct="1">
              <a:spcBef>
                <a:spcPct val="0"/>
              </a:spcBef>
              <a:buFont typeface="Wingdings" panose="05000000000000000000" pitchFamily="2" charset="2"/>
              <a:buChar char="p"/>
            </a:pPr>
            <a:r>
              <a:rPr lang="en-US" altLang="zh-CN" sz="2800" b="1" dirty="0">
                <a:solidFill>
                  <a:srgbClr val="040014"/>
                </a:solidFill>
                <a:latin typeface="微软雅黑" panose="020B0503020204020204" pitchFamily="34" charset="-122"/>
                <a:ea typeface="微软雅黑" panose="020B0503020204020204" pitchFamily="34" charset="-122"/>
              </a:rPr>
              <a:t> Android </a:t>
            </a:r>
            <a:r>
              <a:rPr lang="zh-CN" altLang="en-US" sz="2800" b="1" dirty="0">
                <a:solidFill>
                  <a:srgbClr val="040014"/>
                </a:solidFill>
                <a:latin typeface="微软雅黑" panose="020B0503020204020204" pitchFamily="34" charset="-122"/>
                <a:ea typeface="微软雅黑" panose="020B0503020204020204" pitchFamily="34" charset="-122"/>
              </a:rPr>
              <a:t>起源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96264"/>
                                        </p:tgtEl>
                                        <p:attrNameLst>
                                          <p:attrName>style.visibility</p:attrName>
                                        </p:attrNameLst>
                                      </p:cBhvr>
                                      <p:to>
                                        <p:strVal val="visible"/>
                                      </p:to>
                                    </p:set>
                                    <p:animEffect transition="in" filter="strips(downRight)">
                                      <p:cBhvr>
                                        <p:cTn id="7" dur="500"/>
                                        <p:tgtEl>
                                          <p:spTgt spid="96264"/>
                                        </p:tgtEl>
                                      </p:cBhvr>
                                    </p:animEffect>
                                  </p:childTnLst>
                                </p:cTn>
                              </p:par>
                              <p:par>
                                <p:cTn id="8" presetID="20" presetClass="entr" presetSubtype="0" fill="hold" nodeType="withEffect">
                                  <p:stCondLst>
                                    <p:cond delay="0"/>
                                  </p:stCondLst>
                                  <p:childTnLst>
                                    <p:set>
                                      <p:cBhvr>
                                        <p:cTn id="9" dur="1" fill="hold">
                                          <p:stCondLst>
                                            <p:cond delay="0"/>
                                          </p:stCondLst>
                                        </p:cTn>
                                        <p:tgtEl>
                                          <p:spTgt spid="96268"/>
                                        </p:tgtEl>
                                        <p:attrNameLst>
                                          <p:attrName>style.visibility</p:attrName>
                                        </p:attrNameLst>
                                      </p:cBhvr>
                                      <p:to>
                                        <p:strVal val="visible"/>
                                      </p:to>
                                    </p:set>
                                    <p:animEffect transition="in" filter="wedge">
                                      <p:cBhvr>
                                        <p:cTn id="10" dur="5000"/>
                                        <p:tgtEl>
                                          <p:spTgt spid="96268"/>
                                        </p:tgtEl>
                                      </p:cBhvr>
                                    </p:animEffect>
                                  </p:childTnLst>
                                </p:cTn>
                              </p:par>
                              <p:par>
                                <p:cTn id="11" presetID="20" presetClass="entr" presetSubtype="0" fill="hold" nodeType="withEffect">
                                  <p:stCondLst>
                                    <p:cond delay="0"/>
                                  </p:stCondLst>
                                  <p:childTnLst>
                                    <p:set>
                                      <p:cBhvr>
                                        <p:cTn id="12" dur="1" fill="hold">
                                          <p:stCondLst>
                                            <p:cond delay="0"/>
                                          </p:stCondLst>
                                        </p:cTn>
                                        <p:tgtEl>
                                          <p:spTgt spid="96269"/>
                                        </p:tgtEl>
                                        <p:attrNameLst>
                                          <p:attrName>style.visibility</p:attrName>
                                        </p:attrNameLst>
                                      </p:cBhvr>
                                      <p:to>
                                        <p:strVal val="visible"/>
                                      </p:to>
                                    </p:set>
                                    <p:animEffect transition="in" filter="wedge">
                                      <p:cBhvr>
                                        <p:cTn id="13" dur="5000"/>
                                        <p:tgtEl>
                                          <p:spTgt spid="96269"/>
                                        </p:tgtEl>
                                      </p:cBhvr>
                                    </p:animEffect>
                                  </p:childTnLst>
                                </p:cTn>
                              </p:par>
                              <p:par>
                                <p:cTn id="14" presetID="20" presetClass="entr" presetSubtype="0" fill="hold" nodeType="withEffect">
                                  <p:stCondLst>
                                    <p:cond delay="0"/>
                                  </p:stCondLst>
                                  <p:childTnLst>
                                    <p:set>
                                      <p:cBhvr>
                                        <p:cTn id="15" dur="1" fill="hold">
                                          <p:stCondLst>
                                            <p:cond delay="0"/>
                                          </p:stCondLst>
                                        </p:cTn>
                                        <p:tgtEl>
                                          <p:spTgt spid="96270"/>
                                        </p:tgtEl>
                                        <p:attrNameLst>
                                          <p:attrName>style.visibility</p:attrName>
                                        </p:attrNameLst>
                                      </p:cBhvr>
                                      <p:to>
                                        <p:strVal val="visible"/>
                                      </p:to>
                                    </p:set>
                                    <p:animEffect transition="in" filter="wedge">
                                      <p:cBhvr>
                                        <p:cTn id="16" dur="5000"/>
                                        <p:tgtEl>
                                          <p:spTgt spid="96270"/>
                                        </p:tgtEl>
                                      </p:cBhvr>
                                    </p:animEffect>
                                  </p:childTnLst>
                                </p:cTn>
                              </p:par>
                              <p:par>
                                <p:cTn id="17" presetID="20" presetClass="entr" presetSubtype="0" fill="hold" nodeType="withEffect">
                                  <p:stCondLst>
                                    <p:cond delay="0"/>
                                  </p:stCondLst>
                                  <p:childTnLst>
                                    <p:set>
                                      <p:cBhvr>
                                        <p:cTn id="18" dur="1" fill="hold">
                                          <p:stCondLst>
                                            <p:cond delay="0"/>
                                          </p:stCondLst>
                                        </p:cTn>
                                        <p:tgtEl>
                                          <p:spTgt spid="96272"/>
                                        </p:tgtEl>
                                        <p:attrNameLst>
                                          <p:attrName>style.visibility</p:attrName>
                                        </p:attrNameLst>
                                      </p:cBhvr>
                                      <p:to>
                                        <p:strVal val="visible"/>
                                      </p:to>
                                    </p:set>
                                    <p:animEffect transition="in" filter="wedge">
                                      <p:cBhvr>
                                        <p:cTn id="19" dur="5000"/>
                                        <p:tgtEl>
                                          <p:spTgt spid="96272"/>
                                        </p:tgtEl>
                                      </p:cBhvr>
                                    </p:animEffect>
                                  </p:childTnLst>
                                </p:cTn>
                              </p:par>
                              <p:par>
                                <p:cTn id="20" presetID="20" presetClass="entr" presetSubtype="0" fill="hold" nodeType="withEffect">
                                  <p:stCondLst>
                                    <p:cond delay="0"/>
                                  </p:stCondLst>
                                  <p:childTnLst>
                                    <p:set>
                                      <p:cBhvr>
                                        <p:cTn id="21" dur="1" fill="hold">
                                          <p:stCondLst>
                                            <p:cond delay="0"/>
                                          </p:stCondLst>
                                        </p:cTn>
                                        <p:tgtEl>
                                          <p:spTgt spid="96273"/>
                                        </p:tgtEl>
                                        <p:attrNameLst>
                                          <p:attrName>style.visibility</p:attrName>
                                        </p:attrNameLst>
                                      </p:cBhvr>
                                      <p:to>
                                        <p:strVal val="visible"/>
                                      </p:to>
                                    </p:set>
                                    <p:animEffect transition="in" filter="wedge">
                                      <p:cBhvr>
                                        <p:cTn id="22" dur="5000"/>
                                        <p:tgtEl>
                                          <p:spTgt spid="96273"/>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slide(fromLeft)">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4"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矩形 4"/>
          <p:cNvSpPr/>
          <p:nvPr>
            <p:custDataLst>
              <p:tags r:id="rId1"/>
            </p:custDataLst>
          </p:nvPr>
        </p:nvSpPr>
        <p:spPr>
          <a:xfrm>
            <a:off x="381000" y="609600"/>
            <a:ext cx="3226435" cy="357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3200" kern="0" dirty="0">
                <a:solidFill>
                  <a:schemeClr val="tx2"/>
                </a:solidFill>
                <a:latin typeface="等线" panose="02010600030101010101" pitchFamily="2" charset="-122"/>
                <a:ea typeface="Source Han Sans CN" panose="020B0500000000000000" pitchFamily="34" charset="-128"/>
                <a:cs typeface="+mn-ea"/>
                <a:sym typeface="+mn-lt"/>
              </a:rPr>
              <a:t>Android</a:t>
            </a:r>
            <a:r>
              <a:rPr lang="zh-CN" altLang="en-US" sz="3200" kern="0" dirty="0">
                <a:solidFill>
                  <a:schemeClr val="tx2"/>
                </a:solidFill>
                <a:latin typeface="等线" panose="02010600030101010101" pitchFamily="2" charset="-122"/>
                <a:ea typeface="等线" panose="02010600030101010101" pitchFamily="2" charset="-122"/>
                <a:cs typeface="+mn-ea"/>
                <a:sym typeface="+mn-lt"/>
              </a:rPr>
              <a:t>的发展</a:t>
            </a:r>
          </a:p>
        </p:txBody>
      </p:sp>
      <p:sp>
        <p:nvSpPr>
          <p:cNvPr id="16" name="圆角矩形 3"/>
          <p:cNvSpPr/>
          <p:nvPr/>
        </p:nvSpPr>
        <p:spPr>
          <a:xfrm>
            <a:off x="4679144" y="1872381"/>
            <a:ext cx="417884" cy="417884"/>
          </a:xfrm>
          <a:prstGeom prst="homePlate">
            <a:avLst/>
          </a:prstGeom>
          <a:gradFill>
            <a:gsLst>
              <a:gs pos="0">
                <a:srgbClr val="0070C0"/>
              </a:gs>
              <a:gs pos="100000">
                <a:srgbClr val="00206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2"/>
                </a:solidFill>
                <a:cs typeface="+mn-ea"/>
                <a:sym typeface="+mn-lt"/>
              </a:rPr>
              <a:t>2</a:t>
            </a:r>
          </a:p>
        </p:txBody>
      </p:sp>
      <p:sp>
        <p:nvSpPr>
          <p:cNvPr id="17" name="圆角矩形 25"/>
          <p:cNvSpPr/>
          <p:nvPr/>
        </p:nvSpPr>
        <p:spPr>
          <a:xfrm>
            <a:off x="457401" y="1828566"/>
            <a:ext cx="417884" cy="417884"/>
          </a:xfrm>
          <a:prstGeom prst="homePlate">
            <a:avLst/>
          </a:prstGeom>
          <a:gradFill>
            <a:gsLst>
              <a:gs pos="0">
                <a:srgbClr val="0070C0"/>
              </a:gs>
              <a:gs pos="100000">
                <a:srgbClr val="00206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2"/>
                </a:solidFill>
                <a:cs typeface="+mn-ea"/>
                <a:sym typeface="+mn-lt"/>
              </a:rPr>
              <a:t>1</a:t>
            </a:r>
          </a:p>
        </p:txBody>
      </p:sp>
      <p:sp>
        <p:nvSpPr>
          <p:cNvPr id="22" name="圆角矩形 26"/>
          <p:cNvSpPr/>
          <p:nvPr/>
        </p:nvSpPr>
        <p:spPr>
          <a:xfrm>
            <a:off x="4679144" y="2381730"/>
            <a:ext cx="417884" cy="417884"/>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2"/>
                </a:solidFill>
                <a:cs typeface="+mn-ea"/>
                <a:sym typeface="+mn-lt"/>
              </a:rPr>
              <a:t>4</a:t>
            </a:r>
          </a:p>
        </p:txBody>
      </p:sp>
      <p:sp>
        <p:nvSpPr>
          <p:cNvPr id="23" name="圆角矩形 27"/>
          <p:cNvSpPr/>
          <p:nvPr/>
        </p:nvSpPr>
        <p:spPr>
          <a:xfrm>
            <a:off x="457401" y="2337915"/>
            <a:ext cx="417884" cy="417884"/>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2"/>
                </a:solidFill>
                <a:cs typeface="+mn-ea"/>
                <a:sym typeface="+mn-lt"/>
              </a:rPr>
              <a:t>3</a:t>
            </a:r>
          </a:p>
        </p:txBody>
      </p:sp>
      <p:sp>
        <p:nvSpPr>
          <p:cNvPr id="24" name="圆角矩形 28"/>
          <p:cNvSpPr/>
          <p:nvPr/>
        </p:nvSpPr>
        <p:spPr>
          <a:xfrm>
            <a:off x="4679144" y="2893022"/>
            <a:ext cx="417884" cy="417884"/>
          </a:xfrm>
          <a:prstGeom prst="homePlate">
            <a:avLst/>
          </a:prstGeom>
          <a:gradFill>
            <a:gsLst>
              <a:gs pos="0">
                <a:srgbClr val="0070C0"/>
              </a:gs>
              <a:gs pos="100000">
                <a:srgbClr val="00206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2"/>
                </a:solidFill>
                <a:cs typeface="+mn-ea"/>
                <a:sym typeface="+mn-lt"/>
              </a:rPr>
              <a:t>6</a:t>
            </a:r>
          </a:p>
        </p:txBody>
      </p:sp>
      <p:sp>
        <p:nvSpPr>
          <p:cNvPr id="25" name="圆角矩形 29"/>
          <p:cNvSpPr/>
          <p:nvPr/>
        </p:nvSpPr>
        <p:spPr>
          <a:xfrm>
            <a:off x="457401" y="2849207"/>
            <a:ext cx="417884" cy="417884"/>
          </a:xfrm>
          <a:prstGeom prst="homePlate">
            <a:avLst/>
          </a:prstGeom>
          <a:gradFill>
            <a:gsLst>
              <a:gs pos="0">
                <a:srgbClr val="0070C0"/>
              </a:gs>
              <a:gs pos="100000">
                <a:srgbClr val="00206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2"/>
                </a:solidFill>
                <a:cs typeface="+mn-ea"/>
                <a:sym typeface="+mn-lt"/>
              </a:rPr>
              <a:t>5</a:t>
            </a:r>
          </a:p>
        </p:txBody>
      </p:sp>
      <p:sp>
        <p:nvSpPr>
          <p:cNvPr id="26" name="矩形 25"/>
          <p:cNvSpPr/>
          <p:nvPr/>
        </p:nvSpPr>
        <p:spPr>
          <a:xfrm>
            <a:off x="909320" y="1848485"/>
            <a:ext cx="3272790" cy="370840"/>
          </a:xfrm>
          <a:prstGeom prst="rect">
            <a:avLst/>
          </a:prstGeom>
          <a:ln>
            <a:solidFill>
              <a:schemeClr val="accent1">
                <a:lumMod val="100000"/>
              </a:schemeClr>
            </a:solidFill>
          </a:ln>
        </p:spPr>
        <p:txBody>
          <a:bodyPr wrap="square">
            <a:spAutoFit/>
          </a:bodyPr>
          <a:lstStyle/>
          <a:p>
            <a:pPr>
              <a:lnSpc>
                <a:spcPct val="130000"/>
              </a:lnSpc>
            </a:pPr>
            <a:r>
              <a:rPr lang="en-US" altLang="zh-CN" sz="1400" dirty="0">
                <a:solidFill>
                  <a:schemeClr val="tx2"/>
                </a:solidFill>
                <a:cs typeface="+mn-ea"/>
                <a:sym typeface="+mn-lt"/>
              </a:rPr>
              <a:t>2008</a:t>
            </a:r>
            <a:r>
              <a:rPr lang="zh-CN" altLang="en-US" sz="1400" dirty="0">
                <a:solidFill>
                  <a:schemeClr val="tx2"/>
                </a:solidFill>
                <a:cs typeface="+mn-ea"/>
                <a:sym typeface="+mn-lt"/>
              </a:rPr>
              <a:t>年</a:t>
            </a:r>
            <a:r>
              <a:rPr lang="en-US" altLang="zh-CN" sz="1400" dirty="0">
                <a:solidFill>
                  <a:schemeClr val="tx2"/>
                </a:solidFill>
                <a:cs typeface="+mn-ea"/>
                <a:sym typeface="+mn-lt"/>
              </a:rPr>
              <a:t>9</a:t>
            </a:r>
            <a:r>
              <a:rPr lang="zh-CN" altLang="en-US" sz="1400" dirty="0">
                <a:solidFill>
                  <a:schemeClr val="tx2"/>
                </a:solidFill>
                <a:cs typeface="+mn-ea"/>
                <a:sym typeface="+mn-lt"/>
              </a:rPr>
              <a:t>月，</a:t>
            </a:r>
            <a:r>
              <a:rPr lang="en-US" altLang="zh-CN" sz="1400" dirty="0">
                <a:solidFill>
                  <a:schemeClr val="tx2"/>
                </a:solidFill>
                <a:cs typeface="+mn-ea"/>
                <a:sym typeface="+mn-lt"/>
              </a:rPr>
              <a:t>Android 1.0 SDK</a:t>
            </a:r>
            <a:r>
              <a:rPr lang="zh-CN" altLang="en-US" sz="1400" dirty="0">
                <a:solidFill>
                  <a:schemeClr val="tx2"/>
                </a:solidFill>
                <a:cs typeface="+mn-ea"/>
                <a:sym typeface="+mn-lt"/>
              </a:rPr>
              <a:t>发布</a:t>
            </a:r>
          </a:p>
        </p:txBody>
      </p:sp>
      <p:sp>
        <p:nvSpPr>
          <p:cNvPr id="27" name="矩形 26"/>
          <p:cNvSpPr/>
          <p:nvPr/>
        </p:nvSpPr>
        <p:spPr>
          <a:xfrm>
            <a:off x="5166360" y="1911350"/>
            <a:ext cx="3377565" cy="370840"/>
          </a:xfrm>
          <a:prstGeom prst="rect">
            <a:avLst/>
          </a:prstGeom>
          <a:ln>
            <a:solidFill>
              <a:schemeClr val="accent1">
                <a:lumMod val="100000"/>
              </a:schemeClr>
            </a:solidFill>
          </a:ln>
        </p:spPr>
        <p:txBody>
          <a:bodyPr wrap="square">
            <a:spAutoFit/>
          </a:bodyPr>
          <a:lstStyle/>
          <a:p>
            <a:pPr>
              <a:lnSpc>
                <a:spcPct val="130000"/>
              </a:lnSpc>
            </a:pPr>
            <a:r>
              <a:rPr lang="en-US" altLang="zh-CN" sz="1400" dirty="0">
                <a:solidFill>
                  <a:schemeClr val="tx2"/>
                </a:solidFill>
                <a:cs typeface="+mn-ea"/>
                <a:sym typeface="+mn-lt"/>
              </a:rPr>
              <a:t>2009</a:t>
            </a:r>
            <a:r>
              <a:rPr lang="zh-CN" altLang="en-US" sz="1400" dirty="0">
                <a:solidFill>
                  <a:schemeClr val="tx2"/>
                </a:solidFill>
                <a:cs typeface="+mn-ea"/>
                <a:sym typeface="+mn-lt"/>
              </a:rPr>
              <a:t>年</a:t>
            </a:r>
            <a:r>
              <a:rPr lang="en-US" altLang="zh-CN" sz="1400" dirty="0">
                <a:solidFill>
                  <a:schemeClr val="tx2"/>
                </a:solidFill>
                <a:cs typeface="+mn-ea"/>
                <a:sym typeface="+mn-lt"/>
              </a:rPr>
              <a:t>5</a:t>
            </a:r>
            <a:r>
              <a:rPr lang="zh-CN" altLang="en-US" sz="1400" dirty="0">
                <a:solidFill>
                  <a:schemeClr val="tx2"/>
                </a:solidFill>
                <a:cs typeface="+mn-ea"/>
                <a:sym typeface="+mn-lt"/>
              </a:rPr>
              <a:t>月，</a:t>
            </a:r>
            <a:r>
              <a:rPr lang="en-US" altLang="zh-CN" sz="1400" dirty="0">
                <a:solidFill>
                  <a:schemeClr val="tx2"/>
                </a:solidFill>
                <a:cs typeface="+mn-ea"/>
                <a:sym typeface="+mn-lt"/>
              </a:rPr>
              <a:t>Android 1.5 </a:t>
            </a:r>
            <a:r>
              <a:rPr lang="zh-CN" altLang="en-US" sz="1400" dirty="0">
                <a:solidFill>
                  <a:schemeClr val="tx2"/>
                </a:solidFill>
                <a:cs typeface="+mn-ea"/>
                <a:sym typeface="+mn-lt"/>
              </a:rPr>
              <a:t>，</a:t>
            </a:r>
            <a:r>
              <a:rPr lang="en-US" altLang="zh-CN" sz="1400" dirty="0">
                <a:solidFill>
                  <a:schemeClr val="tx2"/>
                </a:solidFill>
                <a:cs typeface="+mn-ea"/>
                <a:sym typeface="+mn-lt"/>
              </a:rPr>
              <a:t>Android C</a:t>
            </a:r>
          </a:p>
        </p:txBody>
      </p:sp>
      <p:sp>
        <p:nvSpPr>
          <p:cNvPr id="28" name="矩形 27"/>
          <p:cNvSpPr/>
          <p:nvPr/>
        </p:nvSpPr>
        <p:spPr>
          <a:xfrm>
            <a:off x="916940" y="2377440"/>
            <a:ext cx="3265170" cy="370840"/>
          </a:xfrm>
          <a:prstGeom prst="rect">
            <a:avLst/>
          </a:prstGeom>
          <a:ln>
            <a:solidFill>
              <a:schemeClr val="accent1">
                <a:lumMod val="100000"/>
              </a:schemeClr>
            </a:solidFill>
          </a:ln>
        </p:spPr>
        <p:txBody>
          <a:bodyPr wrap="square">
            <a:spAutoFit/>
          </a:bodyPr>
          <a:lstStyle/>
          <a:p>
            <a:pPr>
              <a:lnSpc>
                <a:spcPct val="130000"/>
              </a:lnSpc>
            </a:pPr>
            <a:r>
              <a:rPr lang="en-US" altLang="zh-CN" sz="1400" dirty="0">
                <a:solidFill>
                  <a:schemeClr val="tx2"/>
                </a:solidFill>
                <a:cs typeface="+mn-ea"/>
                <a:sym typeface="+mn-lt"/>
              </a:rPr>
              <a:t>2009</a:t>
            </a:r>
            <a:r>
              <a:rPr lang="zh-CN" altLang="en-US" sz="1400" dirty="0">
                <a:solidFill>
                  <a:schemeClr val="tx2"/>
                </a:solidFill>
                <a:cs typeface="+mn-ea"/>
                <a:sym typeface="+mn-lt"/>
              </a:rPr>
              <a:t>年</a:t>
            </a:r>
            <a:r>
              <a:rPr lang="en-US" altLang="zh-CN" sz="1400" dirty="0">
                <a:solidFill>
                  <a:schemeClr val="tx2"/>
                </a:solidFill>
                <a:cs typeface="+mn-ea"/>
                <a:sym typeface="+mn-lt"/>
              </a:rPr>
              <a:t>9</a:t>
            </a:r>
            <a:r>
              <a:rPr lang="zh-CN" altLang="en-US" sz="1400" dirty="0">
                <a:solidFill>
                  <a:schemeClr val="tx2"/>
                </a:solidFill>
                <a:cs typeface="+mn-ea"/>
                <a:sym typeface="+mn-lt"/>
              </a:rPr>
              <a:t>月，</a:t>
            </a:r>
            <a:r>
              <a:rPr lang="en-US" altLang="zh-CN" sz="1400" dirty="0">
                <a:solidFill>
                  <a:schemeClr val="tx2"/>
                </a:solidFill>
                <a:cs typeface="+mn-ea"/>
                <a:sym typeface="+mn-lt"/>
              </a:rPr>
              <a:t>Android 1.6 </a:t>
            </a:r>
            <a:r>
              <a:rPr lang="zh-CN" altLang="en-US" sz="1400" dirty="0">
                <a:solidFill>
                  <a:schemeClr val="tx2"/>
                </a:solidFill>
                <a:cs typeface="+mn-ea"/>
                <a:sym typeface="+mn-lt"/>
              </a:rPr>
              <a:t>，</a:t>
            </a:r>
            <a:r>
              <a:rPr lang="en-US" altLang="zh-CN" sz="1400" dirty="0">
                <a:solidFill>
                  <a:schemeClr val="tx2"/>
                </a:solidFill>
                <a:cs typeface="+mn-ea"/>
                <a:sym typeface="+mn-lt"/>
              </a:rPr>
              <a:t>Android D</a:t>
            </a:r>
          </a:p>
        </p:txBody>
      </p:sp>
      <p:sp>
        <p:nvSpPr>
          <p:cNvPr id="29" name="矩形 28"/>
          <p:cNvSpPr/>
          <p:nvPr/>
        </p:nvSpPr>
        <p:spPr>
          <a:xfrm>
            <a:off x="5166360" y="2400935"/>
            <a:ext cx="3377565" cy="370840"/>
          </a:xfrm>
          <a:prstGeom prst="rect">
            <a:avLst/>
          </a:prstGeom>
          <a:ln>
            <a:solidFill>
              <a:schemeClr val="accent1">
                <a:lumMod val="100000"/>
              </a:schemeClr>
            </a:solidFill>
          </a:ln>
        </p:spPr>
        <p:txBody>
          <a:bodyPr wrap="square">
            <a:spAutoFit/>
          </a:bodyPr>
          <a:lstStyle/>
          <a:p>
            <a:pPr>
              <a:lnSpc>
                <a:spcPct val="130000"/>
              </a:lnSpc>
            </a:pPr>
            <a:r>
              <a:rPr lang="en-US" altLang="zh-CN" sz="1400" dirty="0">
                <a:solidFill>
                  <a:schemeClr val="tx2"/>
                </a:solidFill>
                <a:cs typeface="+mn-ea"/>
                <a:sym typeface="+mn-lt"/>
              </a:rPr>
              <a:t>2009</a:t>
            </a:r>
            <a:r>
              <a:rPr lang="zh-CN" altLang="en-US" sz="1400" dirty="0">
                <a:solidFill>
                  <a:schemeClr val="tx2"/>
                </a:solidFill>
                <a:cs typeface="+mn-ea"/>
                <a:sym typeface="+mn-lt"/>
              </a:rPr>
              <a:t>年</a:t>
            </a:r>
            <a:r>
              <a:rPr lang="en-US" altLang="zh-CN" sz="1400" dirty="0">
                <a:solidFill>
                  <a:schemeClr val="tx2"/>
                </a:solidFill>
                <a:cs typeface="+mn-ea"/>
                <a:sym typeface="+mn-lt"/>
              </a:rPr>
              <a:t>10</a:t>
            </a:r>
            <a:r>
              <a:rPr lang="zh-CN" altLang="en-US" sz="1400" dirty="0">
                <a:solidFill>
                  <a:schemeClr val="tx2"/>
                </a:solidFill>
                <a:cs typeface="+mn-ea"/>
                <a:sym typeface="+mn-lt"/>
              </a:rPr>
              <a:t>月，</a:t>
            </a:r>
            <a:r>
              <a:rPr lang="en-US" altLang="zh-CN" sz="1400" dirty="0">
                <a:solidFill>
                  <a:schemeClr val="tx2"/>
                </a:solidFill>
                <a:cs typeface="+mn-ea"/>
                <a:sym typeface="+mn-lt"/>
              </a:rPr>
              <a:t>Android 2.0 </a:t>
            </a:r>
            <a:r>
              <a:rPr lang="zh-CN" altLang="en-US" sz="1400" dirty="0">
                <a:solidFill>
                  <a:schemeClr val="tx2"/>
                </a:solidFill>
                <a:cs typeface="+mn-ea"/>
                <a:sym typeface="+mn-lt"/>
              </a:rPr>
              <a:t>，</a:t>
            </a:r>
            <a:r>
              <a:rPr lang="en-US" altLang="zh-CN" sz="1400" dirty="0">
                <a:solidFill>
                  <a:schemeClr val="tx2"/>
                </a:solidFill>
                <a:cs typeface="+mn-ea"/>
                <a:sym typeface="+mn-lt"/>
              </a:rPr>
              <a:t>Android E</a:t>
            </a:r>
          </a:p>
        </p:txBody>
      </p:sp>
      <p:sp>
        <p:nvSpPr>
          <p:cNvPr id="30" name="矩形 29"/>
          <p:cNvSpPr/>
          <p:nvPr/>
        </p:nvSpPr>
        <p:spPr>
          <a:xfrm>
            <a:off x="941070" y="2895600"/>
            <a:ext cx="3241675" cy="370840"/>
          </a:xfrm>
          <a:prstGeom prst="rect">
            <a:avLst/>
          </a:prstGeom>
          <a:ln>
            <a:solidFill>
              <a:schemeClr val="accent1">
                <a:lumMod val="100000"/>
              </a:schemeClr>
            </a:solidFill>
          </a:ln>
        </p:spPr>
        <p:txBody>
          <a:bodyPr wrap="square">
            <a:spAutoFit/>
          </a:bodyPr>
          <a:lstStyle/>
          <a:p>
            <a:pPr>
              <a:lnSpc>
                <a:spcPct val="130000"/>
              </a:lnSpc>
            </a:pPr>
            <a:r>
              <a:rPr lang="en-US" altLang="zh-CN" sz="1400" dirty="0">
                <a:solidFill>
                  <a:schemeClr val="tx2"/>
                </a:solidFill>
                <a:cs typeface="+mn-ea"/>
                <a:sym typeface="+mn-lt"/>
              </a:rPr>
              <a:t>2010</a:t>
            </a:r>
            <a:r>
              <a:rPr lang="zh-CN" altLang="en-US" sz="1400" dirty="0">
                <a:solidFill>
                  <a:schemeClr val="tx2"/>
                </a:solidFill>
                <a:cs typeface="+mn-ea"/>
                <a:sym typeface="+mn-lt"/>
              </a:rPr>
              <a:t>年</a:t>
            </a:r>
            <a:r>
              <a:rPr lang="en-US" altLang="zh-CN" sz="1400" dirty="0">
                <a:solidFill>
                  <a:schemeClr val="tx2"/>
                </a:solidFill>
                <a:cs typeface="+mn-ea"/>
                <a:sym typeface="+mn-lt"/>
              </a:rPr>
              <a:t>5</a:t>
            </a:r>
            <a:r>
              <a:rPr lang="zh-CN" altLang="en-US" sz="1400" dirty="0">
                <a:solidFill>
                  <a:schemeClr val="tx2"/>
                </a:solidFill>
                <a:cs typeface="+mn-ea"/>
                <a:sym typeface="+mn-lt"/>
              </a:rPr>
              <a:t>月，</a:t>
            </a:r>
            <a:r>
              <a:rPr lang="en-US" altLang="zh-CN" sz="1400" dirty="0">
                <a:solidFill>
                  <a:schemeClr val="tx2"/>
                </a:solidFill>
                <a:cs typeface="+mn-ea"/>
                <a:sym typeface="+mn-lt"/>
              </a:rPr>
              <a:t>Android 2.2 </a:t>
            </a:r>
            <a:r>
              <a:rPr lang="zh-CN" altLang="en-US" sz="1400" dirty="0">
                <a:solidFill>
                  <a:schemeClr val="tx2"/>
                </a:solidFill>
                <a:cs typeface="+mn-ea"/>
                <a:sym typeface="+mn-lt"/>
              </a:rPr>
              <a:t>，</a:t>
            </a:r>
            <a:r>
              <a:rPr lang="en-US" altLang="zh-CN" sz="1400" dirty="0">
                <a:solidFill>
                  <a:schemeClr val="tx2"/>
                </a:solidFill>
                <a:cs typeface="+mn-ea"/>
                <a:sym typeface="+mn-lt"/>
              </a:rPr>
              <a:t>Android F</a:t>
            </a:r>
          </a:p>
        </p:txBody>
      </p:sp>
      <p:sp>
        <p:nvSpPr>
          <p:cNvPr id="31" name="矩形 30"/>
          <p:cNvSpPr/>
          <p:nvPr/>
        </p:nvSpPr>
        <p:spPr>
          <a:xfrm>
            <a:off x="5166360" y="2924810"/>
            <a:ext cx="3377565" cy="370840"/>
          </a:xfrm>
          <a:prstGeom prst="rect">
            <a:avLst/>
          </a:prstGeom>
          <a:ln>
            <a:solidFill>
              <a:schemeClr val="accent1">
                <a:lumMod val="100000"/>
              </a:schemeClr>
            </a:solidFill>
          </a:ln>
        </p:spPr>
        <p:txBody>
          <a:bodyPr wrap="square">
            <a:spAutoFit/>
          </a:bodyPr>
          <a:lstStyle/>
          <a:p>
            <a:pPr>
              <a:lnSpc>
                <a:spcPct val="130000"/>
              </a:lnSpc>
            </a:pPr>
            <a:r>
              <a:rPr lang="en-US" altLang="zh-CN" sz="1400" dirty="0">
                <a:solidFill>
                  <a:schemeClr val="tx2"/>
                </a:solidFill>
                <a:cs typeface="+mn-ea"/>
                <a:sym typeface="+mn-lt"/>
              </a:rPr>
              <a:t>2010</a:t>
            </a:r>
            <a:r>
              <a:rPr lang="zh-CN" altLang="en-US" sz="1400" dirty="0">
                <a:solidFill>
                  <a:schemeClr val="tx2"/>
                </a:solidFill>
                <a:cs typeface="+mn-ea"/>
                <a:sym typeface="+mn-lt"/>
              </a:rPr>
              <a:t>年</a:t>
            </a:r>
            <a:r>
              <a:rPr lang="en-US" altLang="zh-CN" sz="1400" dirty="0">
                <a:solidFill>
                  <a:schemeClr val="tx2"/>
                </a:solidFill>
                <a:cs typeface="+mn-ea"/>
                <a:sym typeface="+mn-lt"/>
              </a:rPr>
              <a:t>12</a:t>
            </a:r>
            <a:r>
              <a:rPr lang="zh-CN" altLang="en-US" sz="1400" dirty="0">
                <a:solidFill>
                  <a:schemeClr val="tx2"/>
                </a:solidFill>
                <a:cs typeface="+mn-ea"/>
                <a:sym typeface="+mn-lt"/>
              </a:rPr>
              <a:t>月，</a:t>
            </a:r>
            <a:r>
              <a:rPr lang="en-US" altLang="zh-CN" sz="1400" dirty="0">
                <a:solidFill>
                  <a:schemeClr val="tx2"/>
                </a:solidFill>
                <a:cs typeface="+mn-ea"/>
                <a:sym typeface="+mn-lt"/>
              </a:rPr>
              <a:t>Android 2.3 </a:t>
            </a:r>
            <a:r>
              <a:rPr lang="zh-CN" altLang="en-US" sz="1400" dirty="0">
                <a:solidFill>
                  <a:schemeClr val="tx2"/>
                </a:solidFill>
                <a:cs typeface="+mn-ea"/>
                <a:sym typeface="+mn-lt"/>
              </a:rPr>
              <a:t>，</a:t>
            </a:r>
            <a:r>
              <a:rPr lang="en-US" altLang="zh-CN" sz="1400" dirty="0">
                <a:solidFill>
                  <a:schemeClr val="tx2"/>
                </a:solidFill>
                <a:cs typeface="+mn-ea"/>
                <a:sym typeface="+mn-lt"/>
              </a:rPr>
              <a:t>Android G</a:t>
            </a:r>
          </a:p>
        </p:txBody>
      </p:sp>
      <p:sp>
        <p:nvSpPr>
          <p:cNvPr id="32" name="圆角矩形 26"/>
          <p:cNvSpPr/>
          <p:nvPr/>
        </p:nvSpPr>
        <p:spPr>
          <a:xfrm>
            <a:off x="4681797" y="3413081"/>
            <a:ext cx="417884" cy="417884"/>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2"/>
                </a:solidFill>
                <a:cs typeface="+mn-ea"/>
                <a:sym typeface="+mn-lt"/>
              </a:rPr>
              <a:t>8</a:t>
            </a:r>
          </a:p>
        </p:txBody>
      </p:sp>
      <p:sp>
        <p:nvSpPr>
          <p:cNvPr id="33" name="圆角矩形 27"/>
          <p:cNvSpPr/>
          <p:nvPr/>
        </p:nvSpPr>
        <p:spPr>
          <a:xfrm>
            <a:off x="460055" y="3369266"/>
            <a:ext cx="417884" cy="417884"/>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2"/>
                </a:solidFill>
                <a:cs typeface="+mn-ea"/>
                <a:sym typeface="+mn-lt"/>
              </a:rPr>
              <a:t>7</a:t>
            </a:r>
          </a:p>
        </p:txBody>
      </p:sp>
      <p:sp>
        <p:nvSpPr>
          <p:cNvPr id="34" name="圆角矩形 28"/>
          <p:cNvSpPr/>
          <p:nvPr/>
        </p:nvSpPr>
        <p:spPr>
          <a:xfrm>
            <a:off x="4681797" y="3924374"/>
            <a:ext cx="417884" cy="417884"/>
          </a:xfrm>
          <a:prstGeom prst="homePlate">
            <a:avLst/>
          </a:prstGeom>
          <a:gradFill>
            <a:gsLst>
              <a:gs pos="0">
                <a:srgbClr val="0070C0"/>
              </a:gs>
              <a:gs pos="100000">
                <a:srgbClr val="00206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2"/>
                </a:solidFill>
                <a:cs typeface="+mn-ea"/>
                <a:sym typeface="+mn-lt"/>
              </a:rPr>
              <a:t>10</a:t>
            </a:r>
          </a:p>
        </p:txBody>
      </p:sp>
      <p:sp>
        <p:nvSpPr>
          <p:cNvPr id="35" name="圆角矩形 29"/>
          <p:cNvSpPr/>
          <p:nvPr/>
        </p:nvSpPr>
        <p:spPr>
          <a:xfrm>
            <a:off x="460055" y="3880559"/>
            <a:ext cx="417884" cy="417884"/>
          </a:xfrm>
          <a:prstGeom prst="homePlate">
            <a:avLst/>
          </a:prstGeom>
          <a:gradFill>
            <a:gsLst>
              <a:gs pos="0">
                <a:srgbClr val="0070C0"/>
              </a:gs>
              <a:gs pos="100000">
                <a:srgbClr val="00206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2"/>
                </a:solidFill>
                <a:cs typeface="+mn-ea"/>
                <a:sym typeface="+mn-lt"/>
              </a:rPr>
              <a:t>9</a:t>
            </a:r>
          </a:p>
        </p:txBody>
      </p:sp>
      <p:sp>
        <p:nvSpPr>
          <p:cNvPr id="36" name="矩形 35"/>
          <p:cNvSpPr/>
          <p:nvPr/>
        </p:nvSpPr>
        <p:spPr>
          <a:xfrm>
            <a:off x="919480" y="3408680"/>
            <a:ext cx="3262630" cy="370840"/>
          </a:xfrm>
          <a:prstGeom prst="rect">
            <a:avLst/>
          </a:prstGeom>
          <a:ln>
            <a:solidFill>
              <a:schemeClr val="accent1">
                <a:lumMod val="100000"/>
              </a:schemeClr>
            </a:solidFill>
          </a:ln>
        </p:spPr>
        <p:txBody>
          <a:bodyPr wrap="square">
            <a:spAutoFit/>
          </a:bodyPr>
          <a:lstStyle/>
          <a:p>
            <a:pPr>
              <a:lnSpc>
                <a:spcPct val="130000"/>
              </a:lnSpc>
            </a:pPr>
            <a:r>
              <a:rPr lang="en-US" altLang="zh-CN" sz="1400" dirty="0">
                <a:solidFill>
                  <a:schemeClr val="tx2"/>
                </a:solidFill>
                <a:cs typeface="+mn-ea"/>
                <a:sym typeface="+mn-lt"/>
              </a:rPr>
              <a:t>2011</a:t>
            </a:r>
            <a:r>
              <a:rPr lang="zh-CN" altLang="en-US" sz="1400" dirty="0">
                <a:solidFill>
                  <a:schemeClr val="tx2"/>
                </a:solidFill>
                <a:cs typeface="+mn-ea"/>
                <a:sym typeface="+mn-lt"/>
              </a:rPr>
              <a:t>年</a:t>
            </a:r>
            <a:r>
              <a:rPr lang="en-US" altLang="zh-CN" sz="1400" dirty="0">
                <a:solidFill>
                  <a:schemeClr val="tx2"/>
                </a:solidFill>
                <a:cs typeface="+mn-ea"/>
                <a:sym typeface="+mn-lt"/>
              </a:rPr>
              <a:t>2</a:t>
            </a:r>
            <a:r>
              <a:rPr lang="zh-CN" altLang="en-US" sz="1400" dirty="0">
                <a:solidFill>
                  <a:schemeClr val="tx2"/>
                </a:solidFill>
                <a:cs typeface="+mn-ea"/>
                <a:sym typeface="+mn-lt"/>
              </a:rPr>
              <a:t>月，</a:t>
            </a:r>
            <a:r>
              <a:rPr lang="en-US" altLang="zh-CN" sz="1400" dirty="0">
                <a:solidFill>
                  <a:schemeClr val="tx2"/>
                </a:solidFill>
                <a:cs typeface="+mn-ea"/>
                <a:sym typeface="+mn-lt"/>
              </a:rPr>
              <a:t>Android 3.0 </a:t>
            </a:r>
            <a:r>
              <a:rPr lang="zh-CN" altLang="en-US" sz="1400" dirty="0">
                <a:solidFill>
                  <a:schemeClr val="tx2"/>
                </a:solidFill>
                <a:cs typeface="+mn-ea"/>
                <a:sym typeface="+mn-lt"/>
              </a:rPr>
              <a:t>，</a:t>
            </a:r>
            <a:r>
              <a:rPr lang="en-US" altLang="zh-CN" sz="1400" dirty="0">
                <a:solidFill>
                  <a:schemeClr val="tx2"/>
                </a:solidFill>
                <a:cs typeface="+mn-ea"/>
                <a:sym typeface="+mn-lt"/>
              </a:rPr>
              <a:t>Android H</a:t>
            </a:r>
          </a:p>
        </p:txBody>
      </p:sp>
      <p:sp>
        <p:nvSpPr>
          <p:cNvPr id="37" name="矩形 36"/>
          <p:cNvSpPr/>
          <p:nvPr/>
        </p:nvSpPr>
        <p:spPr>
          <a:xfrm>
            <a:off x="5168900" y="3432175"/>
            <a:ext cx="3355975" cy="370840"/>
          </a:xfrm>
          <a:prstGeom prst="rect">
            <a:avLst/>
          </a:prstGeom>
          <a:ln>
            <a:solidFill>
              <a:schemeClr val="accent1">
                <a:lumMod val="100000"/>
              </a:schemeClr>
            </a:solidFill>
          </a:ln>
        </p:spPr>
        <p:txBody>
          <a:bodyPr wrap="square">
            <a:spAutoFit/>
          </a:bodyPr>
          <a:lstStyle/>
          <a:p>
            <a:pPr>
              <a:lnSpc>
                <a:spcPct val="130000"/>
              </a:lnSpc>
            </a:pPr>
            <a:r>
              <a:rPr lang="en-US" altLang="zh-CN" sz="1400" dirty="0">
                <a:solidFill>
                  <a:schemeClr val="tx2"/>
                </a:solidFill>
                <a:cs typeface="+mn-ea"/>
                <a:sym typeface="+mn-lt"/>
              </a:rPr>
              <a:t>2011</a:t>
            </a:r>
            <a:r>
              <a:rPr lang="zh-CN" altLang="en-US" sz="1400" dirty="0">
                <a:solidFill>
                  <a:schemeClr val="tx2"/>
                </a:solidFill>
                <a:cs typeface="+mn-ea"/>
                <a:sym typeface="+mn-lt"/>
              </a:rPr>
              <a:t>年</a:t>
            </a:r>
            <a:r>
              <a:rPr lang="en-US" altLang="zh-CN" sz="1400" dirty="0">
                <a:solidFill>
                  <a:schemeClr val="tx2"/>
                </a:solidFill>
                <a:cs typeface="+mn-ea"/>
                <a:sym typeface="+mn-lt"/>
              </a:rPr>
              <a:t>9</a:t>
            </a:r>
            <a:r>
              <a:rPr lang="zh-CN" altLang="en-US" sz="1400" dirty="0">
                <a:solidFill>
                  <a:schemeClr val="tx2"/>
                </a:solidFill>
                <a:cs typeface="+mn-ea"/>
                <a:sym typeface="+mn-lt"/>
              </a:rPr>
              <a:t>月，</a:t>
            </a:r>
            <a:r>
              <a:rPr lang="en-US" altLang="zh-CN" sz="1400" dirty="0">
                <a:solidFill>
                  <a:schemeClr val="tx2"/>
                </a:solidFill>
                <a:cs typeface="+mn-ea"/>
                <a:sym typeface="+mn-lt"/>
              </a:rPr>
              <a:t>Android 4.0 </a:t>
            </a:r>
            <a:r>
              <a:rPr lang="zh-CN" altLang="en-US" sz="1400" dirty="0">
                <a:solidFill>
                  <a:schemeClr val="tx2"/>
                </a:solidFill>
                <a:cs typeface="+mn-ea"/>
                <a:sym typeface="+mn-lt"/>
              </a:rPr>
              <a:t>，</a:t>
            </a:r>
            <a:r>
              <a:rPr lang="en-US" altLang="zh-CN" sz="1400" dirty="0">
                <a:solidFill>
                  <a:schemeClr val="tx2"/>
                </a:solidFill>
                <a:cs typeface="+mn-ea"/>
                <a:sym typeface="+mn-lt"/>
              </a:rPr>
              <a:t>Android I</a:t>
            </a:r>
          </a:p>
        </p:txBody>
      </p:sp>
      <p:sp>
        <p:nvSpPr>
          <p:cNvPr id="38" name="矩形 37"/>
          <p:cNvSpPr/>
          <p:nvPr/>
        </p:nvSpPr>
        <p:spPr>
          <a:xfrm>
            <a:off x="950595" y="3928745"/>
            <a:ext cx="3231515" cy="370840"/>
          </a:xfrm>
          <a:prstGeom prst="rect">
            <a:avLst/>
          </a:prstGeom>
          <a:ln>
            <a:solidFill>
              <a:schemeClr val="accent1">
                <a:lumMod val="100000"/>
              </a:schemeClr>
            </a:solidFill>
          </a:ln>
        </p:spPr>
        <p:txBody>
          <a:bodyPr wrap="square">
            <a:spAutoFit/>
          </a:bodyPr>
          <a:lstStyle/>
          <a:p>
            <a:pPr>
              <a:lnSpc>
                <a:spcPct val="130000"/>
              </a:lnSpc>
            </a:pPr>
            <a:r>
              <a:rPr lang="en-US" altLang="zh-CN" sz="1400" dirty="0">
                <a:solidFill>
                  <a:schemeClr val="tx2"/>
                </a:solidFill>
                <a:cs typeface="+mn-ea"/>
                <a:sym typeface="+mn-lt"/>
              </a:rPr>
              <a:t>2012</a:t>
            </a:r>
            <a:r>
              <a:rPr lang="zh-CN" altLang="en-US" sz="1400" dirty="0">
                <a:solidFill>
                  <a:schemeClr val="tx2"/>
                </a:solidFill>
                <a:cs typeface="+mn-ea"/>
                <a:sym typeface="+mn-lt"/>
              </a:rPr>
              <a:t>年</a:t>
            </a:r>
            <a:r>
              <a:rPr lang="en-US" altLang="zh-CN" sz="1400" dirty="0">
                <a:solidFill>
                  <a:schemeClr val="tx2"/>
                </a:solidFill>
                <a:cs typeface="+mn-ea"/>
                <a:sym typeface="+mn-lt"/>
              </a:rPr>
              <a:t>6</a:t>
            </a:r>
            <a:r>
              <a:rPr lang="zh-CN" altLang="en-US" sz="1400" dirty="0">
                <a:solidFill>
                  <a:schemeClr val="tx2"/>
                </a:solidFill>
                <a:cs typeface="+mn-ea"/>
                <a:sym typeface="+mn-lt"/>
              </a:rPr>
              <a:t>月，</a:t>
            </a:r>
            <a:r>
              <a:rPr lang="en-US" altLang="zh-CN" sz="1400" dirty="0">
                <a:solidFill>
                  <a:schemeClr val="tx2"/>
                </a:solidFill>
                <a:cs typeface="+mn-ea"/>
                <a:sym typeface="+mn-lt"/>
              </a:rPr>
              <a:t>Android 4.1 </a:t>
            </a:r>
            <a:r>
              <a:rPr lang="zh-CN" altLang="en-US" sz="1400" dirty="0">
                <a:solidFill>
                  <a:schemeClr val="tx2"/>
                </a:solidFill>
                <a:cs typeface="+mn-ea"/>
                <a:sym typeface="+mn-lt"/>
              </a:rPr>
              <a:t>，</a:t>
            </a:r>
            <a:r>
              <a:rPr lang="en-US" altLang="zh-CN" sz="1400" dirty="0">
                <a:solidFill>
                  <a:schemeClr val="tx2"/>
                </a:solidFill>
                <a:cs typeface="+mn-ea"/>
                <a:sym typeface="+mn-lt"/>
              </a:rPr>
              <a:t>Android J</a:t>
            </a:r>
          </a:p>
        </p:txBody>
      </p:sp>
      <p:sp>
        <p:nvSpPr>
          <p:cNvPr id="39" name="矩形 38"/>
          <p:cNvSpPr/>
          <p:nvPr/>
        </p:nvSpPr>
        <p:spPr>
          <a:xfrm>
            <a:off x="5168900" y="3956050"/>
            <a:ext cx="3315970" cy="370840"/>
          </a:xfrm>
          <a:prstGeom prst="rect">
            <a:avLst/>
          </a:prstGeom>
          <a:ln>
            <a:solidFill>
              <a:schemeClr val="accent1">
                <a:lumMod val="100000"/>
              </a:schemeClr>
            </a:solidFill>
          </a:ln>
        </p:spPr>
        <p:txBody>
          <a:bodyPr wrap="square">
            <a:spAutoFit/>
          </a:bodyPr>
          <a:lstStyle/>
          <a:p>
            <a:pPr>
              <a:lnSpc>
                <a:spcPct val="130000"/>
              </a:lnSpc>
            </a:pPr>
            <a:r>
              <a:rPr lang="en-US" altLang="zh-CN" sz="1400" dirty="0">
                <a:solidFill>
                  <a:schemeClr val="tx2"/>
                </a:solidFill>
                <a:cs typeface="+mn-ea"/>
                <a:sym typeface="+mn-lt"/>
              </a:rPr>
              <a:t>2014</a:t>
            </a:r>
            <a:r>
              <a:rPr lang="zh-CN" altLang="en-US" sz="1400" dirty="0">
                <a:solidFill>
                  <a:schemeClr val="tx2"/>
                </a:solidFill>
                <a:cs typeface="+mn-ea"/>
                <a:sym typeface="+mn-lt"/>
              </a:rPr>
              <a:t>年</a:t>
            </a:r>
            <a:r>
              <a:rPr lang="en-US" altLang="zh-CN" sz="1400" dirty="0">
                <a:solidFill>
                  <a:schemeClr val="tx2"/>
                </a:solidFill>
                <a:cs typeface="+mn-ea"/>
                <a:sym typeface="+mn-lt"/>
              </a:rPr>
              <a:t>10</a:t>
            </a:r>
            <a:r>
              <a:rPr lang="zh-CN" altLang="en-US" sz="1400" dirty="0">
                <a:solidFill>
                  <a:schemeClr val="tx2"/>
                </a:solidFill>
                <a:cs typeface="+mn-ea"/>
                <a:sym typeface="+mn-lt"/>
              </a:rPr>
              <a:t>月，</a:t>
            </a:r>
            <a:r>
              <a:rPr lang="en-US" altLang="zh-CN" sz="1400" dirty="0">
                <a:solidFill>
                  <a:schemeClr val="tx2"/>
                </a:solidFill>
                <a:cs typeface="+mn-ea"/>
                <a:sym typeface="+mn-lt"/>
              </a:rPr>
              <a:t>Android 5.0 </a:t>
            </a:r>
            <a:r>
              <a:rPr lang="zh-CN" altLang="en-US" sz="1400" dirty="0">
                <a:solidFill>
                  <a:schemeClr val="tx2"/>
                </a:solidFill>
                <a:cs typeface="+mn-ea"/>
                <a:sym typeface="+mn-lt"/>
              </a:rPr>
              <a:t>，</a:t>
            </a:r>
            <a:r>
              <a:rPr lang="en-US" altLang="zh-CN" sz="1400" dirty="0">
                <a:solidFill>
                  <a:schemeClr val="tx2"/>
                </a:solidFill>
                <a:cs typeface="+mn-ea"/>
                <a:sym typeface="+mn-lt"/>
              </a:rPr>
              <a:t>Android  L</a:t>
            </a:r>
          </a:p>
        </p:txBody>
      </p:sp>
      <p:sp>
        <p:nvSpPr>
          <p:cNvPr id="40" name="圆角矩形 26"/>
          <p:cNvSpPr/>
          <p:nvPr/>
        </p:nvSpPr>
        <p:spPr>
          <a:xfrm>
            <a:off x="4692425" y="4452411"/>
            <a:ext cx="417884" cy="417884"/>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2"/>
                </a:solidFill>
                <a:cs typeface="+mn-ea"/>
                <a:sym typeface="+mn-lt"/>
              </a:rPr>
              <a:t>12</a:t>
            </a:r>
          </a:p>
        </p:txBody>
      </p:sp>
      <p:sp>
        <p:nvSpPr>
          <p:cNvPr id="41" name="圆角矩形 27"/>
          <p:cNvSpPr/>
          <p:nvPr/>
        </p:nvSpPr>
        <p:spPr>
          <a:xfrm>
            <a:off x="470683" y="4408596"/>
            <a:ext cx="417884" cy="417884"/>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2"/>
                </a:solidFill>
                <a:cs typeface="+mn-ea"/>
                <a:sym typeface="+mn-lt"/>
              </a:rPr>
              <a:t>11</a:t>
            </a:r>
          </a:p>
        </p:txBody>
      </p:sp>
      <p:sp>
        <p:nvSpPr>
          <p:cNvPr id="42" name="圆角矩形 28"/>
          <p:cNvSpPr/>
          <p:nvPr/>
        </p:nvSpPr>
        <p:spPr>
          <a:xfrm>
            <a:off x="4692425" y="4963703"/>
            <a:ext cx="417884" cy="417884"/>
          </a:xfrm>
          <a:prstGeom prst="homePlate">
            <a:avLst/>
          </a:prstGeom>
          <a:gradFill>
            <a:gsLst>
              <a:gs pos="0">
                <a:srgbClr val="0070C0"/>
              </a:gs>
              <a:gs pos="100000">
                <a:srgbClr val="00206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2"/>
                </a:solidFill>
                <a:cs typeface="+mn-ea"/>
                <a:sym typeface="+mn-lt"/>
              </a:rPr>
              <a:t>14</a:t>
            </a:r>
          </a:p>
        </p:txBody>
      </p:sp>
      <p:sp>
        <p:nvSpPr>
          <p:cNvPr id="43" name="圆角矩形 29"/>
          <p:cNvSpPr/>
          <p:nvPr/>
        </p:nvSpPr>
        <p:spPr>
          <a:xfrm>
            <a:off x="470683" y="4919888"/>
            <a:ext cx="417884" cy="417884"/>
          </a:xfrm>
          <a:prstGeom prst="homePlate">
            <a:avLst/>
          </a:prstGeom>
          <a:gradFill>
            <a:gsLst>
              <a:gs pos="0">
                <a:srgbClr val="0070C0"/>
              </a:gs>
              <a:gs pos="100000">
                <a:srgbClr val="00206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2"/>
                </a:solidFill>
                <a:cs typeface="+mn-ea"/>
                <a:sym typeface="+mn-lt"/>
              </a:rPr>
              <a:t>13</a:t>
            </a:r>
          </a:p>
        </p:txBody>
      </p:sp>
      <p:sp>
        <p:nvSpPr>
          <p:cNvPr id="44" name="矩形 43"/>
          <p:cNvSpPr/>
          <p:nvPr/>
        </p:nvSpPr>
        <p:spPr>
          <a:xfrm>
            <a:off x="930275" y="4448175"/>
            <a:ext cx="3251835" cy="370840"/>
          </a:xfrm>
          <a:prstGeom prst="rect">
            <a:avLst/>
          </a:prstGeom>
          <a:ln>
            <a:solidFill>
              <a:schemeClr val="accent1">
                <a:lumMod val="100000"/>
              </a:schemeClr>
            </a:solidFill>
          </a:ln>
        </p:spPr>
        <p:txBody>
          <a:bodyPr wrap="square">
            <a:spAutoFit/>
          </a:bodyPr>
          <a:lstStyle/>
          <a:p>
            <a:pPr>
              <a:lnSpc>
                <a:spcPct val="130000"/>
              </a:lnSpc>
            </a:pPr>
            <a:r>
              <a:rPr lang="en-US" altLang="zh-CN" sz="1400" dirty="0">
                <a:solidFill>
                  <a:schemeClr val="tx2"/>
                </a:solidFill>
                <a:cs typeface="+mn-ea"/>
                <a:sym typeface="+mn-lt"/>
              </a:rPr>
              <a:t>2015</a:t>
            </a:r>
            <a:r>
              <a:rPr lang="zh-CN" altLang="en-US" sz="1400" dirty="0">
                <a:solidFill>
                  <a:schemeClr val="tx2"/>
                </a:solidFill>
                <a:cs typeface="+mn-ea"/>
                <a:sym typeface="+mn-lt"/>
              </a:rPr>
              <a:t>年</a:t>
            </a:r>
            <a:r>
              <a:rPr lang="en-US" altLang="zh-CN" sz="1400" dirty="0">
                <a:solidFill>
                  <a:schemeClr val="tx2"/>
                </a:solidFill>
                <a:cs typeface="+mn-ea"/>
                <a:sym typeface="+mn-lt"/>
              </a:rPr>
              <a:t>9</a:t>
            </a:r>
            <a:r>
              <a:rPr lang="zh-CN" altLang="en-US" sz="1400" dirty="0">
                <a:solidFill>
                  <a:schemeClr val="tx2"/>
                </a:solidFill>
                <a:cs typeface="+mn-ea"/>
                <a:sym typeface="+mn-lt"/>
              </a:rPr>
              <a:t>月，</a:t>
            </a:r>
            <a:r>
              <a:rPr lang="en-US" altLang="zh-CN" sz="1400" dirty="0">
                <a:solidFill>
                  <a:schemeClr val="tx2"/>
                </a:solidFill>
                <a:cs typeface="+mn-ea"/>
                <a:sym typeface="+mn-lt"/>
              </a:rPr>
              <a:t>Android 6.0 </a:t>
            </a:r>
            <a:r>
              <a:rPr lang="zh-CN" altLang="en-US" sz="1400" dirty="0">
                <a:solidFill>
                  <a:schemeClr val="tx2"/>
                </a:solidFill>
                <a:cs typeface="+mn-ea"/>
                <a:sym typeface="+mn-lt"/>
              </a:rPr>
              <a:t>，</a:t>
            </a:r>
            <a:r>
              <a:rPr lang="en-US" altLang="zh-CN" sz="1400" dirty="0">
                <a:solidFill>
                  <a:schemeClr val="tx2"/>
                </a:solidFill>
                <a:cs typeface="+mn-ea"/>
                <a:sym typeface="+mn-lt"/>
              </a:rPr>
              <a:t>Android M</a:t>
            </a:r>
          </a:p>
        </p:txBody>
      </p:sp>
      <p:sp>
        <p:nvSpPr>
          <p:cNvPr id="45" name="矩形 44"/>
          <p:cNvSpPr/>
          <p:nvPr/>
        </p:nvSpPr>
        <p:spPr>
          <a:xfrm>
            <a:off x="5179695" y="4471670"/>
            <a:ext cx="3305810" cy="370840"/>
          </a:xfrm>
          <a:prstGeom prst="rect">
            <a:avLst/>
          </a:prstGeom>
          <a:ln>
            <a:solidFill>
              <a:schemeClr val="accent1">
                <a:lumMod val="100000"/>
              </a:schemeClr>
            </a:solidFill>
          </a:ln>
        </p:spPr>
        <p:txBody>
          <a:bodyPr wrap="square">
            <a:spAutoFit/>
          </a:bodyPr>
          <a:lstStyle/>
          <a:p>
            <a:pPr>
              <a:lnSpc>
                <a:spcPct val="130000"/>
              </a:lnSpc>
            </a:pPr>
            <a:r>
              <a:rPr lang="en-US" altLang="zh-CN" sz="1400" dirty="0">
                <a:solidFill>
                  <a:schemeClr val="tx2"/>
                </a:solidFill>
                <a:cs typeface="+mn-ea"/>
                <a:sym typeface="+mn-lt"/>
              </a:rPr>
              <a:t>2016</a:t>
            </a:r>
            <a:r>
              <a:rPr lang="zh-CN" altLang="en-US" sz="1400" dirty="0">
                <a:solidFill>
                  <a:schemeClr val="tx2"/>
                </a:solidFill>
                <a:cs typeface="+mn-ea"/>
                <a:sym typeface="+mn-lt"/>
              </a:rPr>
              <a:t>年</a:t>
            </a:r>
            <a:r>
              <a:rPr lang="en-US" altLang="zh-CN" sz="1400" dirty="0">
                <a:solidFill>
                  <a:schemeClr val="tx2"/>
                </a:solidFill>
                <a:cs typeface="+mn-ea"/>
                <a:sym typeface="+mn-lt"/>
              </a:rPr>
              <a:t>8</a:t>
            </a:r>
            <a:r>
              <a:rPr lang="zh-CN" altLang="en-US" sz="1400" dirty="0">
                <a:solidFill>
                  <a:schemeClr val="tx2"/>
                </a:solidFill>
                <a:cs typeface="+mn-ea"/>
                <a:sym typeface="+mn-lt"/>
              </a:rPr>
              <a:t>月，</a:t>
            </a:r>
            <a:r>
              <a:rPr lang="en-US" altLang="zh-CN" sz="1400" dirty="0">
                <a:solidFill>
                  <a:schemeClr val="tx2"/>
                </a:solidFill>
                <a:cs typeface="+mn-ea"/>
                <a:sym typeface="+mn-lt"/>
              </a:rPr>
              <a:t>Android 7.0 </a:t>
            </a:r>
            <a:r>
              <a:rPr lang="zh-CN" altLang="en-US" sz="1400" dirty="0">
                <a:solidFill>
                  <a:schemeClr val="tx2"/>
                </a:solidFill>
                <a:cs typeface="+mn-ea"/>
                <a:sym typeface="+mn-lt"/>
              </a:rPr>
              <a:t>，</a:t>
            </a:r>
            <a:r>
              <a:rPr lang="en-US" altLang="zh-CN" sz="1400" dirty="0">
                <a:solidFill>
                  <a:schemeClr val="tx2"/>
                </a:solidFill>
                <a:cs typeface="+mn-ea"/>
                <a:sym typeface="+mn-lt"/>
              </a:rPr>
              <a:t>Android N</a:t>
            </a:r>
          </a:p>
        </p:txBody>
      </p:sp>
      <p:sp>
        <p:nvSpPr>
          <p:cNvPr id="46" name="矩形 45"/>
          <p:cNvSpPr/>
          <p:nvPr/>
        </p:nvSpPr>
        <p:spPr>
          <a:xfrm>
            <a:off x="930275" y="4959985"/>
            <a:ext cx="3233420" cy="370840"/>
          </a:xfrm>
          <a:prstGeom prst="rect">
            <a:avLst/>
          </a:prstGeom>
          <a:ln>
            <a:solidFill>
              <a:schemeClr val="accent1">
                <a:lumMod val="100000"/>
              </a:schemeClr>
            </a:solidFill>
          </a:ln>
        </p:spPr>
        <p:txBody>
          <a:bodyPr wrap="square">
            <a:spAutoFit/>
          </a:bodyPr>
          <a:lstStyle/>
          <a:p>
            <a:pPr>
              <a:lnSpc>
                <a:spcPct val="130000"/>
              </a:lnSpc>
            </a:pPr>
            <a:r>
              <a:rPr lang="en-US" altLang="zh-CN" sz="1400" dirty="0">
                <a:solidFill>
                  <a:schemeClr val="tx2"/>
                </a:solidFill>
                <a:cs typeface="+mn-ea"/>
                <a:sym typeface="+mn-lt"/>
              </a:rPr>
              <a:t>2017</a:t>
            </a:r>
            <a:r>
              <a:rPr lang="zh-CN" altLang="en-US" sz="1400" dirty="0">
                <a:solidFill>
                  <a:schemeClr val="tx2"/>
                </a:solidFill>
                <a:cs typeface="+mn-ea"/>
                <a:sym typeface="+mn-lt"/>
              </a:rPr>
              <a:t>年</a:t>
            </a:r>
            <a:r>
              <a:rPr lang="en-US" altLang="zh-CN" sz="1400" dirty="0">
                <a:solidFill>
                  <a:schemeClr val="tx2"/>
                </a:solidFill>
                <a:cs typeface="+mn-ea"/>
                <a:sym typeface="+mn-lt"/>
              </a:rPr>
              <a:t>8</a:t>
            </a:r>
            <a:r>
              <a:rPr lang="zh-CN" altLang="en-US" sz="1400" dirty="0">
                <a:solidFill>
                  <a:schemeClr val="tx2"/>
                </a:solidFill>
                <a:cs typeface="+mn-ea"/>
                <a:sym typeface="+mn-lt"/>
              </a:rPr>
              <a:t>月，</a:t>
            </a:r>
            <a:r>
              <a:rPr lang="en-US" altLang="zh-CN" sz="1400" dirty="0">
                <a:solidFill>
                  <a:schemeClr val="tx2"/>
                </a:solidFill>
                <a:cs typeface="+mn-ea"/>
                <a:sym typeface="+mn-lt"/>
              </a:rPr>
              <a:t>Android 8.0 </a:t>
            </a:r>
            <a:r>
              <a:rPr lang="zh-CN" altLang="en-US" sz="1400" dirty="0">
                <a:solidFill>
                  <a:schemeClr val="tx2"/>
                </a:solidFill>
                <a:cs typeface="+mn-ea"/>
                <a:sym typeface="+mn-lt"/>
              </a:rPr>
              <a:t>，</a:t>
            </a:r>
            <a:r>
              <a:rPr lang="en-US" altLang="zh-CN" sz="1400" dirty="0">
                <a:solidFill>
                  <a:schemeClr val="tx2"/>
                </a:solidFill>
                <a:cs typeface="+mn-ea"/>
                <a:sym typeface="+mn-lt"/>
              </a:rPr>
              <a:t>Android O</a:t>
            </a:r>
          </a:p>
        </p:txBody>
      </p:sp>
      <p:sp>
        <p:nvSpPr>
          <p:cNvPr id="47" name="矩形 46"/>
          <p:cNvSpPr/>
          <p:nvPr/>
        </p:nvSpPr>
        <p:spPr>
          <a:xfrm>
            <a:off x="5179695" y="4995545"/>
            <a:ext cx="3280410" cy="370840"/>
          </a:xfrm>
          <a:prstGeom prst="rect">
            <a:avLst/>
          </a:prstGeom>
          <a:ln>
            <a:solidFill>
              <a:schemeClr val="accent1">
                <a:lumMod val="100000"/>
              </a:schemeClr>
            </a:solidFill>
          </a:ln>
        </p:spPr>
        <p:txBody>
          <a:bodyPr wrap="square">
            <a:spAutoFit/>
          </a:bodyPr>
          <a:lstStyle/>
          <a:p>
            <a:pPr>
              <a:lnSpc>
                <a:spcPct val="130000"/>
              </a:lnSpc>
            </a:pPr>
            <a:r>
              <a:rPr lang="en-US" altLang="zh-CN" sz="1400" dirty="0">
                <a:solidFill>
                  <a:schemeClr val="tx2"/>
                </a:solidFill>
                <a:cs typeface="+mn-ea"/>
                <a:sym typeface="+mn-lt"/>
              </a:rPr>
              <a:t>2018</a:t>
            </a:r>
            <a:r>
              <a:rPr lang="zh-CN" altLang="en-US" sz="1400" dirty="0">
                <a:solidFill>
                  <a:schemeClr val="tx2"/>
                </a:solidFill>
                <a:cs typeface="+mn-ea"/>
                <a:sym typeface="+mn-lt"/>
              </a:rPr>
              <a:t>年</a:t>
            </a:r>
            <a:r>
              <a:rPr lang="en-US" altLang="zh-CN" sz="1400" dirty="0">
                <a:solidFill>
                  <a:schemeClr val="tx2"/>
                </a:solidFill>
                <a:cs typeface="+mn-ea"/>
                <a:sym typeface="+mn-lt"/>
              </a:rPr>
              <a:t>8</a:t>
            </a:r>
            <a:r>
              <a:rPr lang="zh-CN" altLang="en-US" sz="1400" dirty="0">
                <a:solidFill>
                  <a:schemeClr val="tx2"/>
                </a:solidFill>
                <a:cs typeface="+mn-ea"/>
                <a:sym typeface="+mn-lt"/>
              </a:rPr>
              <a:t>月，</a:t>
            </a:r>
            <a:r>
              <a:rPr lang="en-US" altLang="zh-CN" sz="1400" dirty="0">
                <a:solidFill>
                  <a:schemeClr val="tx2"/>
                </a:solidFill>
                <a:cs typeface="+mn-ea"/>
                <a:sym typeface="+mn-lt"/>
              </a:rPr>
              <a:t>Android 9</a:t>
            </a:r>
            <a:r>
              <a:rPr lang="zh-CN" altLang="en-US" sz="1400" dirty="0">
                <a:solidFill>
                  <a:schemeClr val="tx2"/>
                </a:solidFill>
                <a:cs typeface="+mn-ea"/>
                <a:sym typeface="+mn-lt"/>
              </a:rPr>
              <a:t> ，</a:t>
            </a:r>
            <a:r>
              <a:rPr lang="en-US" altLang="zh-CN" sz="1400" dirty="0">
                <a:solidFill>
                  <a:schemeClr val="tx2"/>
                </a:solidFill>
                <a:cs typeface="+mn-ea"/>
                <a:sym typeface="+mn-lt"/>
              </a:rPr>
              <a:t>Android P </a:t>
            </a:r>
          </a:p>
        </p:txBody>
      </p:sp>
      <p:sp>
        <p:nvSpPr>
          <p:cNvPr id="48" name="圆角矩形 26"/>
          <p:cNvSpPr/>
          <p:nvPr/>
        </p:nvSpPr>
        <p:spPr>
          <a:xfrm>
            <a:off x="4703054" y="5475800"/>
            <a:ext cx="417884" cy="417884"/>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2"/>
                </a:solidFill>
                <a:cs typeface="+mn-ea"/>
                <a:sym typeface="+mn-lt"/>
              </a:rPr>
              <a:t>16</a:t>
            </a:r>
          </a:p>
        </p:txBody>
      </p:sp>
      <p:sp>
        <p:nvSpPr>
          <p:cNvPr id="49" name="圆角矩形 27"/>
          <p:cNvSpPr/>
          <p:nvPr/>
        </p:nvSpPr>
        <p:spPr>
          <a:xfrm>
            <a:off x="481311" y="5431985"/>
            <a:ext cx="417884" cy="417884"/>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2"/>
                </a:solidFill>
                <a:cs typeface="+mn-ea"/>
                <a:sym typeface="+mn-lt"/>
              </a:rPr>
              <a:t>15</a:t>
            </a:r>
          </a:p>
        </p:txBody>
      </p:sp>
      <p:sp>
        <p:nvSpPr>
          <p:cNvPr id="50" name="矩形 49"/>
          <p:cNvSpPr/>
          <p:nvPr/>
        </p:nvSpPr>
        <p:spPr>
          <a:xfrm>
            <a:off x="941070" y="5471160"/>
            <a:ext cx="3241675" cy="370840"/>
          </a:xfrm>
          <a:prstGeom prst="rect">
            <a:avLst/>
          </a:prstGeom>
          <a:ln>
            <a:solidFill>
              <a:schemeClr val="accent1">
                <a:lumMod val="100000"/>
              </a:schemeClr>
            </a:solidFill>
          </a:ln>
        </p:spPr>
        <p:txBody>
          <a:bodyPr wrap="square">
            <a:spAutoFit/>
          </a:bodyPr>
          <a:lstStyle/>
          <a:p>
            <a:pPr>
              <a:lnSpc>
                <a:spcPct val="130000"/>
              </a:lnSpc>
            </a:pPr>
            <a:r>
              <a:rPr lang="en-US" altLang="zh-CN" sz="1400" dirty="0">
                <a:solidFill>
                  <a:schemeClr val="tx2"/>
                </a:solidFill>
                <a:cs typeface="+mn-ea"/>
                <a:sym typeface="+mn-lt"/>
              </a:rPr>
              <a:t>2019</a:t>
            </a:r>
            <a:r>
              <a:rPr lang="zh-CN" altLang="en-US" sz="1400" dirty="0">
                <a:solidFill>
                  <a:schemeClr val="tx2"/>
                </a:solidFill>
                <a:cs typeface="+mn-ea"/>
                <a:sym typeface="+mn-lt"/>
              </a:rPr>
              <a:t>年</a:t>
            </a:r>
            <a:r>
              <a:rPr lang="en-US" altLang="zh-CN" sz="1400" dirty="0">
                <a:solidFill>
                  <a:schemeClr val="tx2"/>
                </a:solidFill>
                <a:cs typeface="+mn-ea"/>
                <a:sym typeface="+mn-lt"/>
              </a:rPr>
              <a:t>9</a:t>
            </a:r>
            <a:r>
              <a:rPr lang="zh-CN" altLang="en-US" sz="1400" dirty="0">
                <a:solidFill>
                  <a:schemeClr val="tx2"/>
                </a:solidFill>
                <a:cs typeface="+mn-ea"/>
                <a:sym typeface="+mn-lt"/>
              </a:rPr>
              <a:t>月，</a:t>
            </a:r>
            <a:r>
              <a:rPr lang="en-US" altLang="zh-CN" sz="1400" dirty="0">
                <a:solidFill>
                  <a:schemeClr val="tx2"/>
                </a:solidFill>
                <a:cs typeface="+mn-ea"/>
                <a:sym typeface="+mn-lt"/>
              </a:rPr>
              <a:t>Android 10 </a:t>
            </a:r>
            <a:r>
              <a:rPr lang="zh-CN" altLang="en-US" sz="1400" dirty="0">
                <a:solidFill>
                  <a:schemeClr val="tx2"/>
                </a:solidFill>
                <a:cs typeface="+mn-ea"/>
                <a:sym typeface="+mn-lt"/>
              </a:rPr>
              <a:t>，</a:t>
            </a:r>
            <a:r>
              <a:rPr lang="en-US" altLang="zh-CN" sz="1400" dirty="0">
                <a:solidFill>
                  <a:schemeClr val="tx2"/>
                </a:solidFill>
                <a:cs typeface="+mn-ea"/>
                <a:sym typeface="+mn-lt"/>
              </a:rPr>
              <a:t>Android Q </a:t>
            </a:r>
          </a:p>
        </p:txBody>
      </p:sp>
      <p:sp>
        <p:nvSpPr>
          <p:cNvPr id="51" name="矩形 50"/>
          <p:cNvSpPr/>
          <p:nvPr/>
        </p:nvSpPr>
        <p:spPr>
          <a:xfrm>
            <a:off x="5189855" y="5495290"/>
            <a:ext cx="3270250" cy="370840"/>
          </a:xfrm>
          <a:prstGeom prst="rect">
            <a:avLst/>
          </a:prstGeom>
          <a:ln>
            <a:solidFill>
              <a:schemeClr val="accent1">
                <a:lumMod val="100000"/>
              </a:schemeClr>
            </a:solidFill>
          </a:ln>
        </p:spPr>
        <p:txBody>
          <a:bodyPr wrap="square">
            <a:spAutoFit/>
          </a:bodyPr>
          <a:lstStyle/>
          <a:p>
            <a:pPr>
              <a:lnSpc>
                <a:spcPct val="130000"/>
              </a:lnSpc>
            </a:pPr>
            <a:r>
              <a:rPr lang="en-US" altLang="zh-CN" sz="1400" dirty="0">
                <a:solidFill>
                  <a:schemeClr val="tx2"/>
                </a:solidFill>
                <a:cs typeface="+mn-ea"/>
                <a:sym typeface="+mn-lt"/>
              </a:rPr>
              <a:t>2020</a:t>
            </a:r>
            <a:r>
              <a:rPr lang="zh-CN" altLang="en-US" sz="1400" dirty="0">
                <a:solidFill>
                  <a:schemeClr val="tx2"/>
                </a:solidFill>
                <a:cs typeface="+mn-ea"/>
                <a:sym typeface="+mn-lt"/>
              </a:rPr>
              <a:t>年</a:t>
            </a:r>
            <a:r>
              <a:rPr lang="en-US" altLang="zh-CN" sz="1400" dirty="0">
                <a:solidFill>
                  <a:schemeClr val="tx2"/>
                </a:solidFill>
                <a:cs typeface="+mn-ea"/>
                <a:sym typeface="+mn-lt"/>
              </a:rPr>
              <a:t>9</a:t>
            </a:r>
            <a:r>
              <a:rPr lang="zh-CN" altLang="en-US" sz="1400" dirty="0">
                <a:solidFill>
                  <a:schemeClr val="tx2"/>
                </a:solidFill>
                <a:cs typeface="+mn-ea"/>
                <a:sym typeface="+mn-lt"/>
              </a:rPr>
              <a:t>月，</a:t>
            </a:r>
            <a:r>
              <a:rPr lang="en-US" altLang="zh-CN" sz="1400" dirty="0">
                <a:solidFill>
                  <a:schemeClr val="tx2"/>
                </a:solidFill>
                <a:cs typeface="+mn-ea"/>
                <a:sym typeface="+mn-lt"/>
              </a:rPr>
              <a:t>Android 11 </a:t>
            </a:r>
            <a:r>
              <a:rPr lang="zh-CN" altLang="en-US" sz="1400" dirty="0">
                <a:solidFill>
                  <a:schemeClr val="tx2"/>
                </a:solidFill>
                <a:cs typeface="+mn-ea"/>
                <a:sym typeface="+mn-lt"/>
              </a:rPr>
              <a:t>，</a:t>
            </a:r>
            <a:r>
              <a:rPr lang="en-US" altLang="zh-CN" sz="1400" dirty="0">
                <a:solidFill>
                  <a:schemeClr val="tx2"/>
                </a:solidFill>
                <a:cs typeface="+mn-ea"/>
                <a:sym typeface="+mn-lt"/>
              </a:rPr>
              <a:t>Android R </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250" fill="hold"/>
                                        <p:tgtEl>
                                          <p:spTgt spid="17"/>
                                        </p:tgtEl>
                                        <p:attrNameLst>
                                          <p:attrName>ppt_x</p:attrName>
                                        </p:attrNameLst>
                                      </p:cBhvr>
                                      <p:tavLst>
                                        <p:tav tm="0">
                                          <p:val>
                                            <p:strVal val="1+#ppt_w/2"/>
                                          </p:val>
                                        </p:tav>
                                        <p:tav tm="100000">
                                          <p:val>
                                            <p:strVal val="#ppt_x"/>
                                          </p:val>
                                        </p:tav>
                                      </p:tavLst>
                                    </p:anim>
                                    <p:anim calcmode="lin" valueType="num">
                                      <p:cBhvr additive="base">
                                        <p:cTn id="8" dur="25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250" fill="hold"/>
                                        <p:tgtEl>
                                          <p:spTgt spid="26"/>
                                        </p:tgtEl>
                                        <p:attrNameLst>
                                          <p:attrName>ppt_x</p:attrName>
                                        </p:attrNameLst>
                                      </p:cBhvr>
                                      <p:tavLst>
                                        <p:tav tm="0">
                                          <p:val>
                                            <p:strVal val="1+#ppt_w/2"/>
                                          </p:val>
                                        </p:tav>
                                        <p:tav tm="100000">
                                          <p:val>
                                            <p:strVal val="#ppt_x"/>
                                          </p:val>
                                        </p:tav>
                                      </p:tavLst>
                                    </p:anim>
                                    <p:anim calcmode="lin" valueType="num">
                                      <p:cBhvr additive="base">
                                        <p:cTn id="13" dur="25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250" fill="hold"/>
                                        <p:tgtEl>
                                          <p:spTgt spid="16"/>
                                        </p:tgtEl>
                                        <p:attrNameLst>
                                          <p:attrName>ppt_x</p:attrName>
                                        </p:attrNameLst>
                                      </p:cBhvr>
                                      <p:tavLst>
                                        <p:tav tm="0">
                                          <p:val>
                                            <p:strVal val="1+#ppt_w/2"/>
                                          </p:val>
                                        </p:tav>
                                        <p:tav tm="100000">
                                          <p:val>
                                            <p:strVal val="#ppt_x"/>
                                          </p:val>
                                        </p:tav>
                                      </p:tavLst>
                                    </p:anim>
                                    <p:anim calcmode="lin" valueType="num">
                                      <p:cBhvr additive="base">
                                        <p:cTn id="18" dur="250" fill="hold"/>
                                        <p:tgtEl>
                                          <p:spTgt spid="1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250" fill="hold"/>
                                        <p:tgtEl>
                                          <p:spTgt spid="27"/>
                                        </p:tgtEl>
                                        <p:attrNameLst>
                                          <p:attrName>ppt_x</p:attrName>
                                        </p:attrNameLst>
                                      </p:cBhvr>
                                      <p:tavLst>
                                        <p:tav tm="0">
                                          <p:val>
                                            <p:strVal val="1+#ppt_w/2"/>
                                          </p:val>
                                        </p:tav>
                                        <p:tav tm="100000">
                                          <p:val>
                                            <p:strVal val="#ppt_x"/>
                                          </p:val>
                                        </p:tav>
                                      </p:tavLst>
                                    </p:anim>
                                    <p:anim calcmode="lin" valueType="num">
                                      <p:cBhvr additive="base">
                                        <p:cTn id="23" dur="25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250" fill="hold"/>
                                        <p:tgtEl>
                                          <p:spTgt spid="23"/>
                                        </p:tgtEl>
                                        <p:attrNameLst>
                                          <p:attrName>ppt_x</p:attrName>
                                        </p:attrNameLst>
                                      </p:cBhvr>
                                      <p:tavLst>
                                        <p:tav tm="0">
                                          <p:val>
                                            <p:strVal val="1+#ppt_w/2"/>
                                          </p:val>
                                        </p:tav>
                                        <p:tav tm="100000">
                                          <p:val>
                                            <p:strVal val="#ppt_x"/>
                                          </p:val>
                                        </p:tav>
                                      </p:tavLst>
                                    </p:anim>
                                    <p:anim calcmode="lin" valueType="num">
                                      <p:cBhvr additive="base">
                                        <p:cTn id="28" dur="250" fill="hold"/>
                                        <p:tgtEl>
                                          <p:spTgt spid="23"/>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250" fill="hold"/>
                                        <p:tgtEl>
                                          <p:spTgt spid="28"/>
                                        </p:tgtEl>
                                        <p:attrNameLst>
                                          <p:attrName>ppt_x</p:attrName>
                                        </p:attrNameLst>
                                      </p:cBhvr>
                                      <p:tavLst>
                                        <p:tav tm="0">
                                          <p:val>
                                            <p:strVal val="1+#ppt_w/2"/>
                                          </p:val>
                                        </p:tav>
                                        <p:tav tm="100000">
                                          <p:val>
                                            <p:strVal val="#ppt_x"/>
                                          </p:val>
                                        </p:tav>
                                      </p:tavLst>
                                    </p:anim>
                                    <p:anim calcmode="lin" valueType="num">
                                      <p:cBhvr additive="base">
                                        <p:cTn id="33" dur="250" fill="hold"/>
                                        <p:tgtEl>
                                          <p:spTgt spid="28"/>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250" fill="hold"/>
                                        <p:tgtEl>
                                          <p:spTgt spid="22"/>
                                        </p:tgtEl>
                                        <p:attrNameLst>
                                          <p:attrName>ppt_x</p:attrName>
                                        </p:attrNameLst>
                                      </p:cBhvr>
                                      <p:tavLst>
                                        <p:tav tm="0">
                                          <p:val>
                                            <p:strVal val="1+#ppt_w/2"/>
                                          </p:val>
                                        </p:tav>
                                        <p:tav tm="100000">
                                          <p:val>
                                            <p:strVal val="#ppt_x"/>
                                          </p:val>
                                        </p:tav>
                                      </p:tavLst>
                                    </p:anim>
                                    <p:anim calcmode="lin" valueType="num">
                                      <p:cBhvr additive="base">
                                        <p:cTn id="38" dur="250" fill="hold"/>
                                        <p:tgtEl>
                                          <p:spTgt spid="22"/>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grpId="0" nodeType="after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250" fill="hold"/>
                                        <p:tgtEl>
                                          <p:spTgt spid="29"/>
                                        </p:tgtEl>
                                        <p:attrNameLst>
                                          <p:attrName>ppt_x</p:attrName>
                                        </p:attrNameLst>
                                      </p:cBhvr>
                                      <p:tavLst>
                                        <p:tav tm="0">
                                          <p:val>
                                            <p:strVal val="1+#ppt_w/2"/>
                                          </p:val>
                                        </p:tav>
                                        <p:tav tm="100000">
                                          <p:val>
                                            <p:strVal val="#ppt_x"/>
                                          </p:val>
                                        </p:tav>
                                      </p:tavLst>
                                    </p:anim>
                                    <p:anim calcmode="lin" valueType="num">
                                      <p:cBhvr additive="base">
                                        <p:cTn id="43" dur="250" fill="hold"/>
                                        <p:tgtEl>
                                          <p:spTgt spid="29"/>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250" fill="hold"/>
                                        <p:tgtEl>
                                          <p:spTgt spid="25"/>
                                        </p:tgtEl>
                                        <p:attrNameLst>
                                          <p:attrName>ppt_x</p:attrName>
                                        </p:attrNameLst>
                                      </p:cBhvr>
                                      <p:tavLst>
                                        <p:tav tm="0">
                                          <p:val>
                                            <p:strVal val="1+#ppt_w/2"/>
                                          </p:val>
                                        </p:tav>
                                        <p:tav tm="100000">
                                          <p:val>
                                            <p:strVal val="#ppt_x"/>
                                          </p:val>
                                        </p:tav>
                                      </p:tavLst>
                                    </p:anim>
                                    <p:anim calcmode="lin" valueType="num">
                                      <p:cBhvr additive="base">
                                        <p:cTn id="48" dur="250" fill="hold"/>
                                        <p:tgtEl>
                                          <p:spTgt spid="25"/>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2" fill="hold" grpId="0" nodeType="after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additive="base">
                                        <p:cTn id="52" dur="250" fill="hold"/>
                                        <p:tgtEl>
                                          <p:spTgt spid="30"/>
                                        </p:tgtEl>
                                        <p:attrNameLst>
                                          <p:attrName>ppt_x</p:attrName>
                                        </p:attrNameLst>
                                      </p:cBhvr>
                                      <p:tavLst>
                                        <p:tav tm="0">
                                          <p:val>
                                            <p:strVal val="1+#ppt_w/2"/>
                                          </p:val>
                                        </p:tav>
                                        <p:tav tm="100000">
                                          <p:val>
                                            <p:strVal val="#ppt_x"/>
                                          </p:val>
                                        </p:tav>
                                      </p:tavLst>
                                    </p:anim>
                                    <p:anim calcmode="lin" valueType="num">
                                      <p:cBhvr additive="base">
                                        <p:cTn id="53" dur="250" fill="hold"/>
                                        <p:tgtEl>
                                          <p:spTgt spid="30"/>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2"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250" fill="hold"/>
                                        <p:tgtEl>
                                          <p:spTgt spid="24"/>
                                        </p:tgtEl>
                                        <p:attrNameLst>
                                          <p:attrName>ppt_x</p:attrName>
                                        </p:attrNameLst>
                                      </p:cBhvr>
                                      <p:tavLst>
                                        <p:tav tm="0">
                                          <p:val>
                                            <p:strVal val="1+#ppt_w/2"/>
                                          </p:val>
                                        </p:tav>
                                        <p:tav tm="100000">
                                          <p:val>
                                            <p:strVal val="#ppt_x"/>
                                          </p:val>
                                        </p:tav>
                                      </p:tavLst>
                                    </p:anim>
                                    <p:anim calcmode="lin" valueType="num">
                                      <p:cBhvr additive="base">
                                        <p:cTn id="58" dur="250" fill="hold"/>
                                        <p:tgtEl>
                                          <p:spTgt spid="24"/>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ID="2" presetClass="entr" presetSubtype="2" fill="hold" grpId="0" nodeType="afterEffect">
                                  <p:stCondLst>
                                    <p:cond delay="0"/>
                                  </p:stCondLst>
                                  <p:childTnLst>
                                    <p:set>
                                      <p:cBhvr>
                                        <p:cTn id="61" dur="1" fill="hold">
                                          <p:stCondLst>
                                            <p:cond delay="0"/>
                                          </p:stCondLst>
                                        </p:cTn>
                                        <p:tgtEl>
                                          <p:spTgt spid="31"/>
                                        </p:tgtEl>
                                        <p:attrNameLst>
                                          <p:attrName>style.visibility</p:attrName>
                                        </p:attrNameLst>
                                      </p:cBhvr>
                                      <p:to>
                                        <p:strVal val="visible"/>
                                      </p:to>
                                    </p:set>
                                    <p:anim calcmode="lin" valueType="num">
                                      <p:cBhvr additive="base">
                                        <p:cTn id="62" dur="250" fill="hold"/>
                                        <p:tgtEl>
                                          <p:spTgt spid="31"/>
                                        </p:tgtEl>
                                        <p:attrNameLst>
                                          <p:attrName>ppt_x</p:attrName>
                                        </p:attrNameLst>
                                      </p:cBhvr>
                                      <p:tavLst>
                                        <p:tav tm="0">
                                          <p:val>
                                            <p:strVal val="1+#ppt_w/2"/>
                                          </p:val>
                                        </p:tav>
                                        <p:tav tm="100000">
                                          <p:val>
                                            <p:strVal val="#ppt_x"/>
                                          </p:val>
                                        </p:tav>
                                      </p:tavLst>
                                    </p:anim>
                                    <p:anim calcmode="lin" valueType="num">
                                      <p:cBhvr additive="base">
                                        <p:cTn id="63" dur="250" fill="hold"/>
                                        <p:tgtEl>
                                          <p:spTgt spid="31"/>
                                        </p:tgtEl>
                                        <p:attrNameLst>
                                          <p:attrName>ppt_y</p:attrName>
                                        </p:attrNameLst>
                                      </p:cBhvr>
                                      <p:tavLst>
                                        <p:tav tm="0">
                                          <p:val>
                                            <p:strVal val="#ppt_y"/>
                                          </p:val>
                                        </p:tav>
                                        <p:tav tm="100000">
                                          <p:val>
                                            <p:strVal val="#ppt_y"/>
                                          </p:val>
                                        </p:tav>
                                      </p:tavLst>
                                    </p:anim>
                                  </p:childTnLst>
                                </p:cTn>
                              </p:par>
                            </p:childTnLst>
                          </p:cTn>
                        </p:par>
                        <p:par>
                          <p:cTn id="64" fill="hold">
                            <p:stCondLst>
                              <p:cond delay="6000"/>
                            </p:stCondLst>
                            <p:childTnLst>
                              <p:par>
                                <p:cTn id="65" presetID="2" presetClass="entr" presetSubtype="2"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additive="base">
                                        <p:cTn id="67" dur="250" fill="hold"/>
                                        <p:tgtEl>
                                          <p:spTgt spid="33"/>
                                        </p:tgtEl>
                                        <p:attrNameLst>
                                          <p:attrName>ppt_x</p:attrName>
                                        </p:attrNameLst>
                                      </p:cBhvr>
                                      <p:tavLst>
                                        <p:tav tm="0">
                                          <p:val>
                                            <p:strVal val="1+#ppt_w/2"/>
                                          </p:val>
                                        </p:tav>
                                        <p:tav tm="100000">
                                          <p:val>
                                            <p:strVal val="#ppt_x"/>
                                          </p:val>
                                        </p:tav>
                                      </p:tavLst>
                                    </p:anim>
                                    <p:anim calcmode="lin" valueType="num">
                                      <p:cBhvr additive="base">
                                        <p:cTn id="68" dur="250" fill="hold"/>
                                        <p:tgtEl>
                                          <p:spTgt spid="33"/>
                                        </p:tgtEl>
                                        <p:attrNameLst>
                                          <p:attrName>ppt_y</p:attrName>
                                        </p:attrNameLst>
                                      </p:cBhvr>
                                      <p:tavLst>
                                        <p:tav tm="0">
                                          <p:val>
                                            <p:strVal val="#ppt_y"/>
                                          </p:val>
                                        </p:tav>
                                        <p:tav tm="100000">
                                          <p:val>
                                            <p:strVal val="#ppt_y"/>
                                          </p:val>
                                        </p:tav>
                                      </p:tavLst>
                                    </p:anim>
                                  </p:childTnLst>
                                </p:cTn>
                              </p:par>
                            </p:childTnLst>
                          </p:cTn>
                        </p:par>
                        <p:par>
                          <p:cTn id="69" fill="hold">
                            <p:stCondLst>
                              <p:cond delay="6500"/>
                            </p:stCondLst>
                            <p:childTnLst>
                              <p:par>
                                <p:cTn id="70" presetID="2" presetClass="entr" presetSubtype="2" fill="hold" grpId="0" nodeType="afterEffect">
                                  <p:stCondLst>
                                    <p:cond delay="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250" fill="hold"/>
                                        <p:tgtEl>
                                          <p:spTgt spid="36"/>
                                        </p:tgtEl>
                                        <p:attrNameLst>
                                          <p:attrName>ppt_x</p:attrName>
                                        </p:attrNameLst>
                                      </p:cBhvr>
                                      <p:tavLst>
                                        <p:tav tm="0">
                                          <p:val>
                                            <p:strVal val="1+#ppt_w/2"/>
                                          </p:val>
                                        </p:tav>
                                        <p:tav tm="100000">
                                          <p:val>
                                            <p:strVal val="#ppt_x"/>
                                          </p:val>
                                        </p:tav>
                                      </p:tavLst>
                                    </p:anim>
                                    <p:anim calcmode="lin" valueType="num">
                                      <p:cBhvr additive="base">
                                        <p:cTn id="73" dur="250" fill="hold"/>
                                        <p:tgtEl>
                                          <p:spTgt spid="36"/>
                                        </p:tgtEl>
                                        <p:attrNameLst>
                                          <p:attrName>ppt_y</p:attrName>
                                        </p:attrNameLst>
                                      </p:cBhvr>
                                      <p:tavLst>
                                        <p:tav tm="0">
                                          <p:val>
                                            <p:strVal val="#ppt_y"/>
                                          </p:val>
                                        </p:tav>
                                        <p:tav tm="100000">
                                          <p:val>
                                            <p:strVal val="#ppt_y"/>
                                          </p:val>
                                        </p:tav>
                                      </p:tavLst>
                                    </p:anim>
                                  </p:childTnLst>
                                </p:cTn>
                              </p:par>
                            </p:childTnLst>
                          </p:cTn>
                        </p:par>
                        <p:par>
                          <p:cTn id="74" fill="hold">
                            <p:stCondLst>
                              <p:cond delay="7000"/>
                            </p:stCondLst>
                            <p:childTnLst>
                              <p:par>
                                <p:cTn id="75" presetID="2" presetClass="entr" presetSubtype="2" fill="hold" grpId="0" nodeType="afterEffect">
                                  <p:stCondLst>
                                    <p:cond delay="0"/>
                                  </p:stCondLst>
                                  <p:childTnLst>
                                    <p:set>
                                      <p:cBhvr>
                                        <p:cTn id="76" dur="1" fill="hold">
                                          <p:stCondLst>
                                            <p:cond delay="0"/>
                                          </p:stCondLst>
                                        </p:cTn>
                                        <p:tgtEl>
                                          <p:spTgt spid="32"/>
                                        </p:tgtEl>
                                        <p:attrNameLst>
                                          <p:attrName>style.visibility</p:attrName>
                                        </p:attrNameLst>
                                      </p:cBhvr>
                                      <p:to>
                                        <p:strVal val="visible"/>
                                      </p:to>
                                    </p:set>
                                    <p:anim calcmode="lin" valueType="num">
                                      <p:cBhvr additive="base">
                                        <p:cTn id="77" dur="250" fill="hold"/>
                                        <p:tgtEl>
                                          <p:spTgt spid="32"/>
                                        </p:tgtEl>
                                        <p:attrNameLst>
                                          <p:attrName>ppt_x</p:attrName>
                                        </p:attrNameLst>
                                      </p:cBhvr>
                                      <p:tavLst>
                                        <p:tav tm="0">
                                          <p:val>
                                            <p:strVal val="1+#ppt_w/2"/>
                                          </p:val>
                                        </p:tav>
                                        <p:tav tm="100000">
                                          <p:val>
                                            <p:strVal val="#ppt_x"/>
                                          </p:val>
                                        </p:tav>
                                      </p:tavLst>
                                    </p:anim>
                                    <p:anim calcmode="lin" valueType="num">
                                      <p:cBhvr additive="base">
                                        <p:cTn id="78" dur="250" fill="hold"/>
                                        <p:tgtEl>
                                          <p:spTgt spid="32"/>
                                        </p:tgtEl>
                                        <p:attrNameLst>
                                          <p:attrName>ppt_y</p:attrName>
                                        </p:attrNameLst>
                                      </p:cBhvr>
                                      <p:tavLst>
                                        <p:tav tm="0">
                                          <p:val>
                                            <p:strVal val="#ppt_y"/>
                                          </p:val>
                                        </p:tav>
                                        <p:tav tm="100000">
                                          <p:val>
                                            <p:strVal val="#ppt_y"/>
                                          </p:val>
                                        </p:tav>
                                      </p:tavLst>
                                    </p:anim>
                                  </p:childTnLst>
                                </p:cTn>
                              </p:par>
                            </p:childTnLst>
                          </p:cTn>
                        </p:par>
                        <p:par>
                          <p:cTn id="79" fill="hold">
                            <p:stCondLst>
                              <p:cond delay="7500"/>
                            </p:stCondLst>
                            <p:childTnLst>
                              <p:par>
                                <p:cTn id="80" presetID="2" presetClass="entr" presetSubtype="2" fill="hold" grpId="0" nodeType="afterEffect">
                                  <p:stCondLst>
                                    <p:cond delay="0"/>
                                  </p:stCondLst>
                                  <p:childTnLst>
                                    <p:set>
                                      <p:cBhvr>
                                        <p:cTn id="81" dur="1" fill="hold">
                                          <p:stCondLst>
                                            <p:cond delay="0"/>
                                          </p:stCondLst>
                                        </p:cTn>
                                        <p:tgtEl>
                                          <p:spTgt spid="37"/>
                                        </p:tgtEl>
                                        <p:attrNameLst>
                                          <p:attrName>style.visibility</p:attrName>
                                        </p:attrNameLst>
                                      </p:cBhvr>
                                      <p:to>
                                        <p:strVal val="visible"/>
                                      </p:to>
                                    </p:set>
                                    <p:anim calcmode="lin" valueType="num">
                                      <p:cBhvr additive="base">
                                        <p:cTn id="82" dur="250" fill="hold"/>
                                        <p:tgtEl>
                                          <p:spTgt spid="37"/>
                                        </p:tgtEl>
                                        <p:attrNameLst>
                                          <p:attrName>ppt_x</p:attrName>
                                        </p:attrNameLst>
                                      </p:cBhvr>
                                      <p:tavLst>
                                        <p:tav tm="0">
                                          <p:val>
                                            <p:strVal val="1+#ppt_w/2"/>
                                          </p:val>
                                        </p:tav>
                                        <p:tav tm="100000">
                                          <p:val>
                                            <p:strVal val="#ppt_x"/>
                                          </p:val>
                                        </p:tav>
                                      </p:tavLst>
                                    </p:anim>
                                    <p:anim calcmode="lin" valueType="num">
                                      <p:cBhvr additive="base">
                                        <p:cTn id="83" dur="250" fill="hold"/>
                                        <p:tgtEl>
                                          <p:spTgt spid="37"/>
                                        </p:tgtEl>
                                        <p:attrNameLst>
                                          <p:attrName>ppt_y</p:attrName>
                                        </p:attrNameLst>
                                      </p:cBhvr>
                                      <p:tavLst>
                                        <p:tav tm="0">
                                          <p:val>
                                            <p:strVal val="#ppt_y"/>
                                          </p:val>
                                        </p:tav>
                                        <p:tav tm="100000">
                                          <p:val>
                                            <p:strVal val="#ppt_y"/>
                                          </p:val>
                                        </p:tav>
                                      </p:tavLst>
                                    </p:anim>
                                  </p:childTnLst>
                                </p:cTn>
                              </p:par>
                            </p:childTnLst>
                          </p:cTn>
                        </p:par>
                        <p:par>
                          <p:cTn id="84" fill="hold">
                            <p:stCondLst>
                              <p:cond delay="8000"/>
                            </p:stCondLst>
                            <p:childTnLst>
                              <p:par>
                                <p:cTn id="85" presetID="2" presetClass="entr" presetSubtype="2" fill="hold" grpId="0" nodeType="after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additive="base">
                                        <p:cTn id="87" dur="250" fill="hold"/>
                                        <p:tgtEl>
                                          <p:spTgt spid="35"/>
                                        </p:tgtEl>
                                        <p:attrNameLst>
                                          <p:attrName>ppt_x</p:attrName>
                                        </p:attrNameLst>
                                      </p:cBhvr>
                                      <p:tavLst>
                                        <p:tav tm="0">
                                          <p:val>
                                            <p:strVal val="1+#ppt_w/2"/>
                                          </p:val>
                                        </p:tav>
                                        <p:tav tm="100000">
                                          <p:val>
                                            <p:strVal val="#ppt_x"/>
                                          </p:val>
                                        </p:tav>
                                      </p:tavLst>
                                    </p:anim>
                                    <p:anim calcmode="lin" valueType="num">
                                      <p:cBhvr additive="base">
                                        <p:cTn id="88" dur="250" fill="hold"/>
                                        <p:tgtEl>
                                          <p:spTgt spid="35"/>
                                        </p:tgtEl>
                                        <p:attrNameLst>
                                          <p:attrName>ppt_y</p:attrName>
                                        </p:attrNameLst>
                                      </p:cBhvr>
                                      <p:tavLst>
                                        <p:tav tm="0">
                                          <p:val>
                                            <p:strVal val="#ppt_y"/>
                                          </p:val>
                                        </p:tav>
                                        <p:tav tm="100000">
                                          <p:val>
                                            <p:strVal val="#ppt_y"/>
                                          </p:val>
                                        </p:tav>
                                      </p:tavLst>
                                    </p:anim>
                                  </p:childTnLst>
                                </p:cTn>
                              </p:par>
                            </p:childTnLst>
                          </p:cTn>
                        </p:par>
                        <p:par>
                          <p:cTn id="89" fill="hold">
                            <p:stCondLst>
                              <p:cond delay="8500"/>
                            </p:stCondLst>
                            <p:childTnLst>
                              <p:par>
                                <p:cTn id="90" presetID="2" presetClass="entr" presetSubtype="2" fill="hold" grpId="0" nodeType="afterEffect">
                                  <p:stCondLst>
                                    <p:cond delay="0"/>
                                  </p:stCondLst>
                                  <p:childTnLst>
                                    <p:set>
                                      <p:cBhvr>
                                        <p:cTn id="91" dur="1" fill="hold">
                                          <p:stCondLst>
                                            <p:cond delay="0"/>
                                          </p:stCondLst>
                                        </p:cTn>
                                        <p:tgtEl>
                                          <p:spTgt spid="38"/>
                                        </p:tgtEl>
                                        <p:attrNameLst>
                                          <p:attrName>style.visibility</p:attrName>
                                        </p:attrNameLst>
                                      </p:cBhvr>
                                      <p:to>
                                        <p:strVal val="visible"/>
                                      </p:to>
                                    </p:set>
                                    <p:anim calcmode="lin" valueType="num">
                                      <p:cBhvr additive="base">
                                        <p:cTn id="92" dur="250" fill="hold"/>
                                        <p:tgtEl>
                                          <p:spTgt spid="38"/>
                                        </p:tgtEl>
                                        <p:attrNameLst>
                                          <p:attrName>ppt_x</p:attrName>
                                        </p:attrNameLst>
                                      </p:cBhvr>
                                      <p:tavLst>
                                        <p:tav tm="0">
                                          <p:val>
                                            <p:strVal val="1+#ppt_w/2"/>
                                          </p:val>
                                        </p:tav>
                                        <p:tav tm="100000">
                                          <p:val>
                                            <p:strVal val="#ppt_x"/>
                                          </p:val>
                                        </p:tav>
                                      </p:tavLst>
                                    </p:anim>
                                    <p:anim calcmode="lin" valueType="num">
                                      <p:cBhvr additive="base">
                                        <p:cTn id="93" dur="250" fill="hold"/>
                                        <p:tgtEl>
                                          <p:spTgt spid="38"/>
                                        </p:tgtEl>
                                        <p:attrNameLst>
                                          <p:attrName>ppt_y</p:attrName>
                                        </p:attrNameLst>
                                      </p:cBhvr>
                                      <p:tavLst>
                                        <p:tav tm="0">
                                          <p:val>
                                            <p:strVal val="#ppt_y"/>
                                          </p:val>
                                        </p:tav>
                                        <p:tav tm="100000">
                                          <p:val>
                                            <p:strVal val="#ppt_y"/>
                                          </p:val>
                                        </p:tav>
                                      </p:tavLst>
                                    </p:anim>
                                  </p:childTnLst>
                                </p:cTn>
                              </p:par>
                            </p:childTnLst>
                          </p:cTn>
                        </p:par>
                        <p:par>
                          <p:cTn id="94" fill="hold">
                            <p:stCondLst>
                              <p:cond delay="9000"/>
                            </p:stCondLst>
                            <p:childTnLst>
                              <p:par>
                                <p:cTn id="95" presetID="2" presetClass="entr" presetSubtype="2" fill="hold" grpId="0" nodeType="afterEffect">
                                  <p:stCondLst>
                                    <p:cond delay="0"/>
                                  </p:stCondLst>
                                  <p:childTnLst>
                                    <p:set>
                                      <p:cBhvr>
                                        <p:cTn id="96" dur="1" fill="hold">
                                          <p:stCondLst>
                                            <p:cond delay="0"/>
                                          </p:stCondLst>
                                        </p:cTn>
                                        <p:tgtEl>
                                          <p:spTgt spid="34"/>
                                        </p:tgtEl>
                                        <p:attrNameLst>
                                          <p:attrName>style.visibility</p:attrName>
                                        </p:attrNameLst>
                                      </p:cBhvr>
                                      <p:to>
                                        <p:strVal val="visible"/>
                                      </p:to>
                                    </p:set>
                                    <p:anim calcmode="lin" valueType="num">
                                      <p:cBhvr additive="base">
                                        <p:cTn id="97" dur="250" fill="hold"/>
                                        <p:tgtEl>
                                          <p:spTgt spid="34"/>
                                        </p:tgtEl>
                                        <p:attrNameLst>
                                          <p:attrName>ppt_x</p:attrName>
                                        </p:attrNameLst>
                                      </p:cBhvr>
                                      <p:tavLst>
                                        <p:tav tm="0">
                                          <p:val>
                                            <p:strVal val="1+#ppt_w/2"/>
                                          </p:val>
                                        </p:tav>
                                        <p:tav tm="100000">
                                          <p:val>
                                            <p:strVal val="#ppt_x"/>
                                          </p:val>
                                        </p:tav>
                                      </p:tavLst>
                                    </p:anim>
                                    <p:anim calcmode="lin" valueType="num">
                                      <p:cBhvr additive="base">
                                        <p:cTn id="98" dur="250" fill="hold"/>
                                        <p:tgtEl>
                                          <p:spTgt spid="34"/>
                                        </p:tgtEl>
                                        <p:attrNameLst>
                                          <p:attrName>ppt_y</p:attrName>
                                        </p:attrNameLst>
                                      </p:cBhvr>
                                      <p:tavLst>
                                        <p:tav tm="0">
                                          <p:val>
                                            <p:strVal val="#ppt_y"/>
                                          </p:val>
                                        </p:tav>
                                        <p:tav tm="100000">
                                          <p:val>
                                            <p:strVal val="#ppt_y"/>
                                          </p:val>
                                        </p:tav>
                                      </p:tavLst>
                                    </p:anim>
                                  </p:childTnLst>
                                </p:cTn>
                              </p:par>
                            </p:childTnLst>
                          </p:cTn>
                        </p:par>
                        <p:par>
                          <p:cTn id="99" fill="hold">
                            <p:stCondLst>
                              <p:cond delay="9500"/>
                            </p:stCondLst>
                            <p:childTnLst>
                              <p:par>
                                <p:cTn id="100" presetID="2" presetClass="entr" presetSubtype="2" fill="hold" grpId="0" nodeType="afterEffect">
                                  <p:stCondLst>
                                    <p:cond delay="0"/>
                                  </p:stCondLst>
                                  <p:childTnLst>
                                    <p:set>
                                      <p:cBhvr>
                                        <p:cTn id="101" dur="1" fill="hold">
                                          <p:stCondLst>
                                            <p:cond delay="0"/>
                                          </p:stCondLst>
                                        </p:cTn>
                                        <p:tgtEl>
                                          <p:spTgt spid="39"/>
                                        </p:tgtEl>
                                        <p:attrNameLst>
                                          <p:attrName>style.visibility</p:attrName>
                                        </p:attrNameLst>
                                      </p:cBhvr>
                                      <p:to>
                                        <p:strVal val="visible"/>
                                      </p:to>
                                    </p:set>
                                    <p:anim calcmode="lin" valueType="num">
                                      <p:cBhvr additive="base">
                                        <p:cTn id="102" dur="250" fill="hold"/>
                                        <p:tgtEl>
                                          <p:spTgt spid="39"/>
                                        </p:tgtEl>
                                        <p:attrNameLst>
                                          <p:attrName>ppt_x</p:attrName>
                                        </p:attrNameLst>
                                      </p:cBhvr>
                                      <p:tavLst>
                                        <p:tav tm="0">
                                          <p:val>
                                            <p:strVal val="1+#ppt_w/2"/>
                                          </p:val>
                                        </p:tav>
                                        <p:tav tm="100000">
                                          <p:val>
                                            <p:strVal val="#ppt_x"/>
                                          </p:val>
                                        </p:tav>
                                      </p:tavLst>
                                    </p:anim>
                                    <p:anim calcmode="lin" valueType="num">
                                      <p:cBhvr additive="base">
                                        <p:cTn id="103" dur="250" fill="hold"/>
                                        <p:tgtEl>
                                          <p:spTgt spid="39"/>
                                        </p:tgtEl>
                                        <p:attrNameLst>
                                          <p:attrName>ppt_y</p:attrName>
                                        </p:attrNameLst>
                                      </p:cBhvr>
                                      <p:tavLst>
                                        <p:tav tm="0">
                                          <p:val>
                                            <p:strVal val="#ppt_y"/>
                                          </p:val>
                                        </p:tav>
                                        <p:tav tm="100000">
                                          <p:val>
                                            <p:strVal val="#ppt_y"/>
                                          </p:val>
                                        </p:tav>
                                      </p:tavLst>
                                    </p:anim>
                                  </p:childTnLst>
                                </p:cTn>
                              </p:par>
                            </p:childTnLst>
                          </p:cTn>
                        </p:par>
                        <p:par>
                          <p:cTn id="104" fill="hold">
                            <p:stCondLst>
                              <p:cond delay="10000"/>
                            </p:stCondLst>
                            <p:childTnLst>
                              <p:par>
                                <p:cTn id="105" presetID="2" presetClass="entr" presetSubtype="2" fill="hold" grpId="0" nodeType="afterEffect">
                                  <p:stCondLst>
                                    <p:cond delay="0"/>
                                  </p:stCondLst>
                                  <p:childTnLst>
                                    <p:set>
                                      <p:cBhvr>
                                        <p:cTn id="106" dur="1" fill="hold">
                                          <p:stCondLst>
                                            <p:cond delay="0"/>
                                          </p:stCondLst>
                                        </p:cTn>
                                        <p:tgtEl>
                                          <p:spTgt spid="41"/>
                                        </p:tgtEl>
                                        <p:attrNameLst>
                                          <p:attrName>style.visibility</p:attrName>
                                        </p:attrNameLst>
                                      </p:cBhvr>
                                      <p:to>
                                        <p:strVal val="visible"/>
                                      </p:to>
                                    </p:set>
                                    <p:anim calcmode="lin" valueType="num">
                                      <p:cBhvr additive="base">
                                        <p:cTn id="107" dur="250" fill="hold"/>
                                        <p:tgtEl>
                                          <p:spTgt spid="41"/>
                                        </p:tgtEl>
                                        <p:attrNameLst>
                                          <p:attrName>ppt_x</p:attrName>
                                        </p:attrNameLst>
                                      </p:cBhvr>
                                      <p:tavLst>
                                        <p:tav tm="0">
                                          <p:val>
                                            <p:strVal val="1+#ppt_w/2"/>
                                          </p:val>
                                        </p:tav>
                                        <p:tav tm="100000">
                                          <p:val>
                                            <p:strVal val="#ppt_x"/>
                                          </p:val>
                                        </p:tav>
                                      </p:tavLst>
                                    </p:anim>
                                    <p:anim calcmode="lin" valueType="num">
                                      <p:cBhvr additive="base">
                                        <p:cTn id="108" dur="250" fill="hold"/>
                                        <p:tgtEl>
                                          <p:spTgt spid="41"/>
                                        </p:tgtEl>
                                        <p:attrNameLst>
                                          <p:attrName>ppt_y</p:attrName>
                                        </p:attrNameLst>
                                      </p:cBhvr>
                                      <p:tavLst>
                                        <p:tav tm="0">
                                          <p:val>
                                            <p:strVal val="#ppt_y"/>
                                          </p:val>
                                        </p:tav>
                                        <p:tav tm="100000">
                                          <p:val>
                                            <p:strVal val="#ppt_y"/>
                                          </p:val>
                                        </p:tav>
                                      </p:tavLst>
                                    </p:anim>
                                  </p:childTnLst>
                                </p:cTn>
                              </p:par>
                            </p:childTnLst>
                          </p:cTn>
                        </p:par>
                        <p:par>
                          <p:cTn id="109" fill="hold">
                            <p:stCondLst>
                              <p:cond delay="10500"/>
                            </p:stCondLst>
                            <p:childTnLst>
                              <p:par>
                                <p:cTn id="110" presetID="2" presetClass="entr" presetSubtype="2" fill="hold" grpId="0" nodeType="afterEffect">
                                  <p:stCondLst>
                                    <p:cond delay="0"/>
                                  </p:stCondLst>
                                  <p:childTnLst>
                                    <p:set>
                                      <p:cBhvr>
                                        <p:cTn id="111" dur="1" fill="hold">
                                          <p:stCondLst>
                                            <p:cond delay="0"/>
                                          </p:stCondLst>
                                        </p:cTn>
                                        <p:tgtEl>
                                          <p:spTgt spid="44"/>
                                        </p:tgtEl>
                                        <p:attrNameLst>
                                          <p:attrName>style.visibility</p:attrName>
                                        </p:attrNameLst>
                                      </p:cBhvr>
                                      <p:to>
                                        <p:strVal val="visible"/>
                                      </p:to>
                                    </p:set>
                                    <p:anim calcmode="lin" valueType="num">
                                      <p:cBhvr additive="base">
                                        <p:cTn id="112" dur="250" fill="hold"/>
                                        <p:tgtEl>
                                          <p:spTgt spid="44"/>
                                        </p:tgtEl>
                                        <p:attrNameLst>
                                          <p:attrName>ppt_x</p:attrName>
                                        </p:attrNameLst>
                                      </p:cBhvr>
                                      <p:tavLst>
                                        <p:tav tm="0">
                                          <p:val>
                                            <p:strVal val="1+#ppt_w/2"/>
                                          </p:val>
                                        </p:tav>
                                        <p:tav tm="100000">
                                          <p:val>
                                            <p:strVal val="#ppt_x"/>
                                          </p:val>
                                        </p:tav>
                                      </p:tavLst>
                                    </p:anim>
                                    <p:anim calcmode="lin" valueType="num">
                                      <p:cBhvr additive="base">
                                        <p:cTn id="113" dur="250" fill="hold"/>
                                        <p:tgtEl>
                                          <p:spTgt spid="44"/>
                                        </p:tgtEl>
                                        <p:attrNameLst>
                                          <p:attrName>ppt_y</p:attrName>
                                        </p:attrNameLst>
                                      </p:cBhvr>
                                      <p:tavLst>
                                        <p:tav tm="0">
                                          <p:val>
                                            <p:strVal val="#ppt_y"/>
                                          </p:val>
                                        </p:tav>
                                        <p:tav tm="100000">
                                          <p:val>
                                            <p:strVal val="#ppt_y"/>
                                          </p:val>
                                        </p:tav>
                                      </p:tavLst>
                                    </p:anim>
                                  </p:childTnLst>
                                </p:cTn>
                              </p:par>
                            </p:childTnLst>
                          </p:cTn>
                        </p:par>
                        <p:par>
                          <p:cTn id="114" fill="hold">
                            <p:stCondLst>
                              <p:cond delay="11000"/>
                            </p:stCondLst>
                            <p:childTnLst>
                              <p:par>
                                <p:cTn id="115" presetID="2" presetClass="entr" presetSubtype="2" fill="hold" grpId="0" nodeType="afterEffect">
                                  <p:stCondLst>
                                    <p:cond delay="0"/>
                                  </p:stCondLst>
                                  <p:childTnLst>
                                    <p:set>
                                      <p:cBhvr>
                                        <p:cTn id="116" dur="1" fill="hold">
                                          <p:stCondLst>
                                            <p:cond delay="0"/>
                                          </p:stCondLst>
                                        </p:cTn>
                                        <p:tgtEl>
                                          <p:spTgt spid="40"/>
                                        </p:tgtEl>
                                        <p:attrNameLst>
                                          <p:attrName>style.visibility</p:attrName>
                                        </p:attrNameLst>
                                      </p:cBhvr>
                                      <p:to>
                                        <p:strVal val="visible"/>
                                      </p:to>
                                    </p:set>
                                    <p:anim calcmode="lin" valueType="num">
                                      <p:cBhvr additive="base">
                                        <p:cTn id="117" dur="250" fill="hold"/>
                                        <p:tgtEl>
                                          <p:spTgt spid="40"/>
                                        </p:tgtEl>
                                        <p:attrNameLst>
                                          <p:attrName>ppt_x</p:attrName>
                                        </p:attrNameLst>
                                      </p:cBhvr>
                                      <p:tavLst>
                                        <p:tav tm="0">
                                          <p:val>
                                            <p:strVal val="1+#ppt_w/2"/>
                                          </p:val>
                                        </p:tav>
                                        <p:tav tm="100000">
                                          <p:val>
                                            <p:strVal val="#ppt_x"/>
                                          </p:val>
                                        </p:tav>
                                      </p:tavLst>
                                    </p:anim>
                                    <p:anim calcmode="lin" valueType="num">
                                      <p:cBhvr additive="base">
                                        <p:cTn id="118" dur="250" fill="hold"/>
                                        <p:tgtEl>
                                          <p:spTgt spid="40"/>
                                        </p:tgtEl>
                                        <p:attrNameLst>
                                          <p:attrName>ppt_y</p:attrName>
                                        </p:attrNameLst>
                                      </p:cBhvr>
                                      <p:tavLst>
                                        <p:tav tm="0">
                                          <p:val>
                                            <p:strVal val="#ppt_y"/>
                                          </p:val>
                                        </p:tav>
                                        <p:tav tm="100000">
                                          <p:val>
                                            <p:strVal val="#ppt_y"/>
                                          </p:val>
                                        </p:tav>
                                      </p:tavLst>
                                    </p:anim>
                                  </p:childTnLst>
                                </p:cTn>
                              </p:par>
                            </p:childTnLst>
                          </p:cTn>
                        </p:par>
                        <p:par>
                          <p:cTn id="119" fill="hold">
                            <p:stCondLst>
                              <p:cond delay="11500"/>
                            </p:stCondLst>
                            <p:childTnLst>
                              <p:par>
                                <p:cTn id="120" presetID="2" presetClass="entr" presetSubtype="2" fill="hold" grpId="0" nodeType="afterEffect">
                                  <p:stCondLst>
                                    <p:cond delay="0"/>
                                  </p:stCondLst>
                                  <p:childTnLst>
                                    <p:set>
                                      <p:cBhvr>
                                        <p:cTn id="121" dur="1" fill="hold">
                                          <p:stCondLst>
                                            <p:cond delay="0"/>
                                          </p:stCondLst>
                                        </p:cTn>
                                        <p:tgtEl>
                                          <p:spTgt spid="45"/>
                                        </p:tgtEl>
                                        <p:attrNameLst>
                                          <p:attrName>style.visibility</p:attrName>
                                        </p:attrNameLst>
                                      </p:cBhvr>
                                      <p:to>
                                        <p:strVal val="visible"/>
                                      </p:to>
                                    </p:set>
                                    <p:anim calcmode="lin" valueType="num">
                                      <p:cBhvr additive="base">
                                        <p:cTn id="122" dur="250" fill="hold"/>
                                        <p:tgtEl>
                                          <p:spTgt spid="45"/>
                                        </p:tgtEl>
                                        <p:attrNameLst>
                                          <p:attrName>ppt_x</p:attrName>
                                        </p:attrNameLst>
                                      </p:cBhvr>
                                      <p:tavLst>
                                        <p:tav tm="0">
                                          <p:val>
                                            <p:strVal val="1+#ppt_w/2"/>
                                          </p:val>
                                        </p:tav>
                                        <p:tav tm="100000">
                                          <p:val>
                                            <p:strVal val="#ppt_x"/>
                                          </p:val>
                                        </p:tav>
                                      </p:tavLst>
                                    </p:anim>
                                    <p:anim calcmode="lin" valueType="num">
                                      <p:cBhvr additive="base">
                                        <p:cTn id="123" dur="250" fill="hold"/>
                                        <p:tgtEl>
                                          <p:spTgt spid="45"/>
                                        </p:tgtEl>
                                        <p:attrNameLst>
                                          <p:attrName>ppt_y</p:attrName>
                                        </p:attrNameLst>
                                      </p:cBhvr>
                                      <p:tavLst>
                                        <p:tav tm="0">
                                          <p:val>
                                            <p:strVal val="#ppt_y"/>
                                          </p:val>
                                        </p:tav>
                                        <p:tav tm="100000">
                                          <p:val>
                                            <p:strVal val="#ppt_y"/>
                                          </p:val>
                                        </p:tav>
                                      </p:tavLst>
                                    </p:anim>
                                  </p:childTnLst>
                                </p:cTn>
                              </p:par>
                            </p:childTnLst>
                          </p:cTn>
                        </p:par>
                        <p:par>
                          <p:cTn id="124" fill="hold">
                            <p:stCondLst>
                              <p:cond delay="12000"/>
                            </p:stCondLst>
                            <p:childTnLst>
                              <p:par>
                                <p:cTn id="125" presetID="2" presetClass="entr" presetSubtype="2" fill="hold" grpId="0" nodeType="afterEffect">
                                  <p:stCondLst>
                                    <p:cond delay="0"/>
                                  </p:stCondLst>
                                  <p:childTnLst>
                                    <p:set>
                                      <p:cBhvr>
                                        <p:cTn id="126" dur="1" fill="hold">
                                          <p:stCondLst>
                                            <p:cond delay="0"/>
                                          </p:stCondLst>
                                        </p:cTn>
                                        <p:tgtEl>
                                          <p:spTgt spid="43"/>
                                        </p:tgtEl>
                                        <p:attrNameLst>
                                          <p:attrName>style.visibility</p:attrName>
                                        </p:attrNameLst>
                                      </p:cBhvr>
                                      <p:to>
                                        <p:strVal val="visible"/>
                                      </p:to>
                                    </p:set>
                                    <p:anim calcmode="lin" valueType="num">
                                      <p:cBhvr additive="base">
                                        <p:cTn id="127" dur="250" fill="hold"/>
                                        <p:tgtEl>
                                          <p:spTgt spid="43"/>
                                        </p:tgtEl>
                                        <p:attrNameLst>
                                          <p:attrName>ppt_x</p:attrName>
                                        </p:attrNameLst>
                                      </p:cBhvr>
                                      <p:tavLst>
                                        <p:tav tm="0">
                                          <p:val>
                                            <p:strVal val="1+#ppt_w/2"/>
                                          </p:val>
                                        </p:tav>
                                        <p:tav tm="100000">
                                          <p:val>
                                            <p:strVal val="#ppt_x"/>
                                          </p:val>
                                        </p:tav>
                                      </p:tavLst>
                                    </p:anim>
                                    <p:anim calcmode="lin" valueType="num">
                                      <p:cBhvr additive="base">
                                        <p:cTn id="128" dur="250" fill="hold"/>
                                        <p:tgtEl>
                                          <p:spTgt spid="43"/>
                                        </p:tgtEl>
                                        <p:attrNameLst>
                                          <p:attrName>ppt_y</p:attrName>
                                        </p:attrNameLst>
                                      </p:cBhvr>
                                      <p:tavLst>
                                        <p:tav tm="0">
                                          <p:val>
                                            <p:strVal val="#ppt_y"/>
                                          </p:val>
                                        </p:tav>
                                        <p:tav tm="100000">
                                          <p:val>
                                            <p:strVal val="#ppt_y"/>
                                          </p:val>
                                        </p:tav>
                                      </p:tavLst>
                                    </p:anim>
                                  </p:childTnLst>
                                </p:cTn>
                              </p:par>
                            </p:childTnLst>
                          </p:cTn>
                        </p:par>
                        <p:par>
                          <p:cTn id="129" fill="hold">
                            <p:stCondLst>
                              <p:cond delay="12500"/>
                            </p:stCondLst>
                            <p:childTnLst>
                              <p:par>
                                <p:cTn id="130" presetID="2" presetClass="entr" presetSubtype="2" fill="hold" grpId="0" nodeType="afterEffect">
                                  <p:stCondLst>
                                    <p:cond delay="0"/>
                                  </p:stCondLst>
                                  <p:childTnLst>
                                    <p:set>
                                      <p:cBhvr>
                                        <p:cTn id="131" dur="1" fill="hold">
                                          <p:stCondLst>
                                            <p:cond delay="0"/>
                                          </p:stCondLst>
                                        </p:cTn>
                                        <p:tgtEl>
                                          <p:spTgt spid="46"/>
                                        </p:tgtEl>
                                        <p:attrNameLst>
                                          <p:attrName>style.visibility</p:attrName>
                                        </p:attrNameLst>
                                      </p:cBhvr>
                                      <p:to>
                                        <p:strVal val="visible"/>
                                      </p:to>
                                    </p:set>
                                    <p:anim calcmode="lin" valueType="num">
                                      <p:cBhvr additive="base">
                                        <p:cTn id="132" dur="250" fill="hold"/>
                                        <p:tgtEl>
                                          <p:spTgt spid="46"/>
                                        </p:tgtEl>
                                        <p:attrNameLst>
                                          <p:attrName>ppt_x</p:attrName>
                                        </p:attrNameLst>
                                      </p:cBhvr>
                                      <p:tavLst>
                                        <p:tav tm="0">
                                          <p:val>
                                            <p:strVal val="1+#ppt_w/2"/>
                                          </p:val>
                                        </p:tav>
                                        <p:tav tm="100000">
                                          <p:val>
                                            <p:strVal val="#ppt_x"/>
                                          </p:val>
                                        </p:tav>
                                      </p:tavLst>
                                    </p:anim>
                                    <p:anim calcmode="lin" valueType="num">
                                      <p:cBhvr additive="base">
                                        <p:cTn id="133" dur="250" fill="hold"/>
                                        <p:tgtEl>
                                          <p:spTgt spid="46"/>
                                        </p:tgtEl>
                                        <p:attrNameLst>
                                          <p:attrName>ppt_y</p:attrName>
                                        </p:attrNameLst>
                                      </p:cBhvr>
                                      <p:tavLst>
                                        <p:tav tm="0">
                                          <p:val>
                                            <p:strVal val="#ppt_y"/>
                                          </p:val>
                                        </p:tav>
                                        <p:tav tm="100000">
                                          <p:val>
                                            <p:strVal val="#ppt_y"/>
                                          </p:val>
                                        </p:tav>
                                      </p:tavLst>
                                    </p:anim>
                                  </p:childTnLst>
                                </p:cTn>
                              </p:par>
                            </p:childTnLst>
                          </p:cTn>
                        </p:par>
                        <p:par>
                          <p:cTn id="134" fill="hold">
                            <p:stCondLst>
                              <p:cond delay="13000"/>
                            </p:stCondLst>
                            <p:childTnLst>
                              <p:par>
                                <p:cTn id="135" presetID="2" presetClass="entr" presetSubtype="2" fill="hold" grpId="0" nodeType="afterEffect">
                                  <p:stCondLst>
                                    <p:cond delay="0"/>
                                  </p:stCondLst>
                                  <p:childTnLst>
                                    <p:set>
                                      <p:cBhvr>
                                        <p:cTn id="136" dur="1" fill="hold">
                                          <p:stCondLst>
                                            <p:cond delay="0"/>
                                          </p:stCondLst>
                                        </p:cTn>
                                        <p:tgtEl>
                                          <p:spTgt spid="42"/>
                                        </p:tgtEl>
                                        <p:attrNameLst>
                                          <p:attrName>style.visibility</p:attrName>
                                        </p:attrNameLst>
                                      </p:cBhvr>
                                      <p:to>
                                        <p:strVal val="visible"/>
                                      </p:to>
                                    </p:set>
                                    <p:anim calcmode="lin" valueType="num">
                                      <p:cBhvr additive="base">
                                        <p:cTn id="137" dur="250" fill="hold"/>
                                        <p:tgtEl>
                                          <p:spTgt spid="42"/>
                                        </p:tgtEl>
                                        <p:attrNameLst>
                                          <p:attrName>ppt_x</p:attrName>
                                        </p:attrNameLst>
                                      </p:cBhvr>
                                      <p:tavLst>
                                        <p:tav tm="0">
                                          <p:val>
                                            <p:strVal val="1+#ppt_w/2"/>
                                          </p:val>
                                        </p:tav>
                                        <p:tav tm="100000">
                                          <p:val>
                                            <p:strVal val="#ppt_x"/>
                                          </p:val>
                                        </p:tav>
                                      </p:tavLst>
                                    </p:anim>
                                    <p:anim calcmode="lin" valueType="num">
                                      <p:cBhvr additive="base">
                                        <p:cTn id="138" dur="250" fill="hold"/>
                                        <p:tgtEl>
                                          <p:spTgt spid="42"/>
                                        </p:tgtEl>
                                        <p:attrNameLst>
                                          <p:attrName>ppt_y</p:attrName>
                                        </p:attrNameLst>
                                      </p:cBhvr>
                                      <p:tavLst>
                                        <p:tav tm="0">
                                          <p:val>
                                            <p:strVal val="#ppt_y"/>
                                          </p:val>
                                        </p:tav>
                                        <p:tav tm="100000">
                                          <p:val>
                                            <p:strVal val="#ppt_y"/>
                                          </p:val>
                                        </p:tav>
                                      </p:tavLst>
                                    </p:anim>
                                  </p:childTnLst>
                                </p:cTn>
                              </p:par>
                            </p:childTnLst>
                          </p:cTn>
                        </p:par>
                        <p:par>
                          <p:cTn id="139" fill="hold">
                            <p:stCondLst>
                              <p:cond delay="13500"/>
                            </p:stCondLst>
                            <p:childTnLst>
                              <p:par>
                                <p:cTn id="140" presetID="2" presetClass="entr" presetSubtype="2" fill="hold" grpId="0" nodeType="afterEffect">
                                  <p:stCondLst>
                                    <p:cond delay="0"/>
                                  </p:stCondLst>
                                  <p:childTnLst>
                                    <p:set>
                                      <p:cBhvr>
                                        <p:cTn id="141" dur="1" fill="hold">
                                          <p:stCondLst>
                                            <p:cond delay="0"/>
                                          </p:stCondLst>
                                        </p:cTn>
                                        <p:tgtEl>
                                          <p:spTgt spid="47"/>
                                        </p:tgtEl>
                                        <p:attrNameLst>
                                          <p:attrName>style.visibility</p:attrName>
                                        </p:attrNameLst>
                                      </p:cBhvr>
                                      <p:to>
                                        <p:strVal val="visible"/>
                                      </p:to>
                                    </p:set>
                                    <p:anim calcmode="lin" valueType="num">
                                      <p:cBhvr additive="base">
                                        <p:cTn id="142" dur="250" fill="hold"/>
                                        <p:tgtEl>
                                          <p:spTgt spid="47"/>
                                        </p:tgtEl>
                                        <p:attrNameLst>
                                          <p:attrName>ppt_x</p:attrName>
                                        </p:attrNameLst>
                                      </p:cBhvr>
                                      <p:tavLst>
                                        <p:tav tm="0">
                                          <p:val>
                                            <p:strVal val="1+#ppt_w/2"/>
                                          </p:val>
                                        </p:tav>
                                        <p:tav tm="100000">
                                          <p:val>
                                            <p:strVal val="#ppt_x"/>
                                          </p:val>
                                        </p:tav>
                                      </p:tavLst>
                                    </p:anim>
                                    <p:anim calcmode="lin" valueType="num">
                                      <p:cBhvr additive="base">
                                        <p:cTn id="143" dur="250" fill="hold"/>
                                        <p:tgtEl>
                                          <p:spTgt spid="47"/>
                                        </p:tgtEl>
                                        <p:attrNameLst>
                                          <p:attrName>ppt_y</p:attrName>
                                        </p:attrNameLst>
                                      </p:cBhvr>
                                      <p:tavLst>
                                        <p:tav tm="0">
                                          <p:val>
                                            <p:strVal val="#ppt_y"/>
                                          </p:val>
                                        </p:tav>
                                        <p:tav tm="100000">
                                          <p:val>
                                            <p:strVal val="#ppt_y"/>
                                          </p:val>
                                        </p:tav>
                                      </p:tavLst>
                                    </p:anim>
                                  </p:childTnLst>
                                </p:cTn>
                              </p:par>
                            </p:childTnLst>
                          </p:cTn>
                        </p:par>
                        <p:par>
                          <p:cTn id="144" fill="hold">
                            <p:stCondLst>
                              <p:cond delay="14000"/>
                            </p:stCondLst>
                            <p:childTnLst>
                              <p:par>
                                <p:cTn id="145" presetID="2" presetClass="entr" presetSubtype="2" fill="hold" grpId="0" nodeType="afterEffect">
                                  <p:stCondLst>
                                    <p:cond delay="0"/>
                                  </p:stCondLst>
                                  <p:childTnLst>
                                    <p:set>
                                      <p:cBhvr>
                                        <p:cTn id="146" dur="1" fill="hold">
                                          <p:stCondLst>
                                            <p:cond delay="0"/>
                                          </p:stCondLst>
                                        </p:cTn>
                                        <p:tgtEl>
                                          <p:spTgt spid="49"/>
                                        </p:tgtEl>
                                        <p:attrNameLst>
                                          <p:attrName>style.visibility</p:attrName>
                                        </p:attrNameLst>
                                      </p:cBhvr>
                                      <p:to>
                                        <p:strVal val="visible"/>
                                      </p:to>
                                    </p:set>
                                    <p:anim calcmode="lin" valueType="num">
                                      <p:cBhvr additive="base">
                                        <p:cTn id="147" dur="250" fill="hold"/>
                                        <p:tgtEl>
                                          <p:spTgt spid="49"/>
                                        </p:tgtEl>
                                        <p:attrNameLst>
                                          <p:attrName>ppt_x</p:attrName>
                                        </p:attrNameLst>
                                      </p:cBhvr>
                                      <p:tavLst>
                                        <p:tav tm="0">
                                          <p:val>
                                            <p:strVal val="1+#ppt_w/2"/>
                                          </p:val>
                                        </p:tav>
                                        <p:tav tm="100000">
                                          <p:val>
                                            <p:strVal val="#ppt_x"/>
                                          </p:val>
                                        </p:tav>
                                      </p:tavLst>
                                    </p:anim>
                                    <p:anim calcmode="lin" valueType="num">
                                      <p:cBhvr additive="base">
                                        <p:cTn id="148" dur="250" fill="hold"/>
                                        <p:tgtEl>
                                          <p:spTgt spid="49"/>
                                        </p:tgtEl>
                                        <p:attrNameLst>
                                          <p:attrName>ppt_y</p:attrName>
                                        </p:attrNameLst>
                                      </p:cBhvr>
                                      <p:tavLst>
                                        <p:tav tm="0">
                                          <p:val>
                                            <p:strVal val="#ppt_y"/>
                                          </p:val>
                                        </p:tav>
                                        <p:tav tm="100000">
                                          <p:val>
                                            <p:strVal val="#ppt_y"/>
                                          </p:val>
                                        </p:tav>
                                      </p:tavLst>
                                    </p:anim>
                                  </p:childTnLst>
                                </p:cTn>
                              </p:par>
                            </p:childTnLst>
                          </p:cTn>
                        </p:par>
                        <p:par>
                          <p:cTn id="149" fill="hold">
                            <p:stCondLst>
                              <p:cond delay="14500"/>
                            </p:stCondLst>
                            <p:childTnLst>
                              <p:par>
                                <p:cTn id="150" presetID="2" presetClass="entr" presetSubtype="2" fill="hold" grpId="0" nodeType="afterEffect">
                                  <p:stCondLst>
                                    <p:cond delay="0"/>
                                  </p:stCondLst>
                                  <p:childTnLst>
                                    <p:set>
                                      <p:cBhvr>
                                        <p:cTn id="151" dur="1" fill="hold">
                                          <p:stCondLst>
                                            <p:cond delay="0"/>
                                          </p:stCondLst>
                                        </p:cTn>
                                        <p:tgtEl>
                                          <p:spTgt spid="50"/>
                                        </p:tgtEl>
                                        <p:attrNameLst>
                                          <p:attrName>style.visibility</p:attrName>
                                        </p:attrNameLst>
                                      </p:cBhvr>
                                      <p:to>
                                        <p:strVal val="visible"/>
                                      </p:to>
                                    </p:set>
                                    <p:anim calcmode="lin" valueType="num">
                                      <p:cBhvr additive="base">
                                        <p:cTn id="152" dur="250" fill="hold"/>
                                        <p:tgtEl>
                                          <p:spTgt spid="50"/>
                                        </p:tgtEl>
                                        <p:attrNameLst>
                                          <p:attrName>ppt_x</p:attrName>
                                        </p:attrNameLst>
                                      </p:cBhvr>
                                      <p:tavLst>
                                        <p:tav tm="0">
                                          <p:val>
                                            <p:strVal val="1+#ppt_w/2"/>
                                          </p:val>
                                        </p:tav>
                                        <p:tav tm="100000">
                                          <p:val>
                                            <p:strVal val="#ppt_x"/>
                                          </p:val>
                                        </p:tav>
                                      </p:tavLst>
                                    </p:anim>
                                    <p:anim calcmode="lin" valueType="num">
                                      <p:cBhvr additive="base">
                                        <p:cTn id="153" dur="250" fill="hold"/>
                                        <p:tgtEl>
                                          <p:spTgt spid="50"/>
                                        </p:tgtEl>
                                        <p:attrNameLst>
                                          <p:attrName>ppt_y</p:attrName>
                                        </p:attrNameLst>
                                      </p:cBhvr>
                                      <p:tavLst>
                                        <p:tav tm="0">
                                          <p:val>
                                            <p:strVal val="#ppt_y"/>
                                          </p:val>
                                        </p:tav>
                                        <p:tav tm="100000">
                                          <p:val>
                                            <p:strVal val="#ppt_y"/>
                                          </p:val>
                                        </p:tav>
                                      </p:tavLst>
                                    </p:anim>
                                  </p:childTnLst>
                                </p:cTn>
                              </p:par>
                            </p:childTnLst>
                          </p:cTn>
                        </p:par>
                        <p:par>
                          <p:cTn id="154" fill="hold">
                            <p:stCondLst>
                              <p:cond delay="15000"/>
                            </p:stCondLst>
                            <p:childTnLst>
                              <p:par>
                                <p:cTn id="155" presetID="2" presetClass="entr" presetSubtype="2" fill="hold" grpId="0" nodeType="afterEffect">
                                  <p:stCondLst>
                                    <p:cond delay="0"/>
                                  </p:stCondLst>
                                  <p:childTnLst>
                                    <p:set>
                                      <p:cBhvr>
                                        <p:cTn id="156" dur="1" fill="hold">
                                          <p:stCondLst>
                                            <p:cond delay="0"/>
                                          </p:stCondLst>
                                        </p:cTn>
                                        <p:tgtEl>
                                          <p:spTgt spid="48"/>
                                        </p:tgtEl>
                                        <p:attrNameLst>
                                          <p:attrName>style.visibility</p:attrName>
                                        </p:attrNameLst>
                                      </p:cBhvr>
                                      <p:to>
                                        <p:strVal val="visible"/>
                                      </p:to>
                                    </p:set>
                                    <p:anim calcmode="lin" valueType="num">
                                      <p:cBhvr additive="base">
                                        <p:cTn id="157" dur="250" fill="hold"/>
                                        <p:tgtEl>
                                          <p:spTgt spid="48"/>
                                        </p:tgtEl>
                                        <p:attrNameLst>
                                          <p:attrName>ppt_x</p:attrName>
                                        </p:attrNameLst>
                                      </p:cBhvr>
                                      <p:tavLst>
                                        <p:tav tm="0">
                                          <p:val>
                                            <p:strVal val="1+#ppt_w/2"/>
                                          </p:val>
                                        </p:tav>
                                        <p:tav tm="100000">
                                          <p:val>
                                            <p:strVal val="#ppt_x"/>
                                          </p:val>
                                        </p:tav>
                                      </p:tavLst>
                                    </p:anim>
                                    <p:anim calcmode="lin" valueType="num">
                                      <p:cBhvr additive="base">
                                        <p:cTn id="158" dur="250" fill="hold"/>
                                        <p:tgtEl>
                                          <p:spTgt spid="48"/>
                                        </p:tgtEl>
                                        <p:attrNameLst>
                                          <p:attrName>ppt_y</p:attrName>
                                        </p:attrNameLst>
                                      </p:cBhvr>
                                      <p:tavLst>
                                        <p:tav tm="0">
                                          <p:val>
                                            <p:strVal val="#ppt_y"/>
                                          </p:val>
                                        </p:tav>
                                        <p:tav tm="100000">
                                          <p:val>
                                            <p:strVal val="#ppt_y"/>
                                          </p:val>
                                        </p:tav>
                                      </p:tavLst>
                                    </p:anim>
                                  </p:childTnLst>
                                </p:cTn>
                              </p:par>
                            </p:childTnLst>
                          </p:cTn>
                        </p:par>
                        <p:par>
                          <p:cTn id="159" fill="hold">
                            <p:stCondLst>
                              <p:cond delay="15500"/>
                            </p:stCondLst>
                            <p:childTnLst>
                              <p:par>
                                <p:cTn id="160" presetID="2" presetClass="entr" presetSubtype="2" fill="hold" grpId="0" nodeType="afterEffect">
                                  <p:stCondLst>
                                    <p:cond delay="0"/>
                                  </p:stCondLst>
                                  <p:childTnLst>
                                    <p:set>
                                      <p:cBhvr>
                                        <p:cTn id="161" dur="1" fill="hold">
                                          <p:stCondLst>
                                            <p:cond delay="0"/>
                                          </p:stCondLst>
                                        </p:cTn>
                                        <p:tgtEl>
                                          <p:spTgt spid="51"/>
                                        </p:tgtEl>
                                        <p:attrNameLst>
                                          <p:attrName>style.visibility</p:attrName>
                                        </p:attrNameLst>
                                      </p:cBhvr>
                                      <p:to>
                                        <p:strVal val="visible"/>
                                      </p:to>
                                    </p:set>
                                    <p:anim calcmode="lin" valueType="num">
                                      <p:cBhvr additive="base">
                                        <p:cTn id="162" dur="250" fill="hold"/>
                                        <p:tgtEl>
                                          <p:spTgt spid="51"/>
                                        </p:tgtEl>
                                        <p:attrNameLst>
                                          <p:attrName>ppt_x</p:attrName>
                                        </p:attrNameLst>
                                      </p:cBhvr>
                                      <p:tavLst>
                                        <p:tav tm="0">
                                          <p:val>
                                            <p:strVal val="1+#ppt_w/2"/>
                                          </p:val>
                                        </p:tav>
                                        <p:tav tm="100000">
                                          <p:val>
                                            <p:strVal val="#ppt_x"/>
                                          </p:val>
                                        </p:tav>
                                      </p:tavLst>
                                    </p:anim>
                                    <p:anim calcmode="lin" valueType="num">
                                      <p:cBhvr additive="base">
                                        <p:cTn id="163" dur="25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22" grpId="0" bldLvl="0" animBg="1"/>
      <p:bldP spid="23" grpId="0" bldLvl="0" animBg="1"/>
      <p:bldP spid="24" grpId="0" bldLvl="0" animBg="1"/>
      <p:bldP spid="25" grpId="0" bldLvl="0" animBg="1"/>
      <p:bldP spid="26" grpId="0" bldLvl="0" animBg="1"/>
      <p:bldP spid="27" grpId="0" bldLvl="0" animBg="1"/>
      <p:bldP spid="28" grpId="0" bldLvl="0" animBg="1"/>
      <p:bldP spid="29" grpId="0" bldLvl="0" animBg="1"/>
      <p:bldP spid="30" grpId="0" bldLvl="0" animBg="1"/>
      <p:bldP spid="31" grpId="0" bldLvl="0" animBg="1"/>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0" grpId="0" bldLvl="0" animBg="1"/>
      <p:bldP spid="41" grpId="0" bldLvl="0" animBg="1"/>
      <p:bldP spid="42" grpId="0" bldLvl="0" animBg="1"/>
      <p:bldP spid="43" grpId="0" bldLvl="0" animBg="1"/>
      <p:bldP spid="44" grpId="0" bldLvl="0" animBg="1"/>
      <p:bldP spid="45" grpId="0" bldLvl="0" animBg="1"/>
      <p:bldP spid="46" grpId="0" bldLvl="0" animBg="1"/>
      <p:bldP spid="47" grpId="0" bldLvl="0" animBg="1"/>
      <p:bldP spid="48" grpId="0" bldLvl="0" animBg="1"/>
      <p:bldP spid="49" grpId="0" bldLvl="0" animBg="1"/>
      <p:bldP spid="50" grpId="0" bldLvl="0" animBg="1"/>
      <p:bldP spid="51"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df04f159-5926-49b2-89a3-15de82669bb6}"/>
  <p:tag name="TABLE_ENDDRAG_ORIGIN_RECT" val="633*398"/>
  <p:tag name="TABLE_ENDDRAG_RECT" val="44*97*633*398"/>
</p:tagLst>
</file>

<file path=ppt/tags/tag2.xml><?xml version="1.0" encoding="utf-8"?>
<p:tagLst xmlns:a="http://schemas.openxmlformats.org/drawingml/2006/main" xmlns:r="http://schemas.openxmlformats.org/officeDocument/2006/relationships" xmlns:p="http://schemas.openxmlformats.org/presentationml/2006/main">
  <p:tag name="PA" val="v5.2.9"/>
</p:tagLst>
</file>

<file path=ppt/tags/tag3.xml><?xml version="1.0" encoding="utf-8"?>
<p:tagLst xmlns:a="http://schemas.openxmlformats.org/drawingml/2006/main" xmlns:r="http://schemas.openxmlformats.org/officeDocument/2006/relationships" xmlns:p="http://schemas.openxmlformats.org/presentationml/2006/main">
  <p:tag name="PA" val="v5.2.9"/>
</p:tagLst>
</file>

<file path=ppt/tags/tag4.xml><?xml version="1.0" encoding="utf-8"?>
<p:tagLst xmlns:a="http://schemas.openxmlformats.org/drawingml/2006/main" xmlns:r="http://schemas.openxmlformats.org/officeDocument/2006/relationships" xmlns:p="http://schemas.openxmlformats.org/presentationml/2006/main">
  <p:tag name="PA" val="v5.2.9"/>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e1a97228-85ef-4fc4-bb21-0593f96d3446}"/>
  <p:tag name="TABLE_ENDDRAG_ORIGIN_RECT" val="617*338"/>
  <p:tag name="TABLE_ENDDRAG_RECT" val="40*118*617*338"/>
</p:tagLst>
</file>

<file path=ppt/theme/theme1.xml><?xml version="1.0" encoding="utf-8"?>
<a:theme xmlns:a="http://schemas.openxmlformats.org/drawingml/2006/main" name="1_574TGp_natural_light">
  <a:themeElements>
    <a:clrScheme name="1_574TGp_natural_light 4">
      <a:dk1>
        <a:srgbClr val="808080"/>
      </a:dk1>
      <a:lt1>
        <a:srgbClr val="9BD3E5"/>
      </a:lt1>
      <a:dk2>
        <a:srgbClr val="357DA9"/>
      </a:dk2>
      <a:lt2>
        <a:srgbClr val="101C56"/>
      </a:lt2>
      <a:accent1>
        <a:srgbClr val="58BECC"/>
      </a:accent1>
      <a:accent2>
        <a:srgbClr val="8A5BDF"/>
      </a:accent2>
      <a:accent3>
        <a:srgbClr val="AEBFD1"/>
      </a:accent3>
      <a:accent4>
        <a:srgbClr val="84B4C3"/>
      </a:accent4>
      <a:accent5>
        <a:srgbClr val="B4DBE2"/>
      </a:accent5>
      <a:accent6>
        <a:srgbClr val="7D52CA"/>
      </a:accent6>
      <a:hlink>
        <a:srgbClr val="810D10"/>
      </a:hlink>
      <a:folHlink>
        <a:srgbClr val="DD693B"/>
      </a:folHlink>
    </a:clrScheme>
    <a:fontScheme name="1_574TGp_natural_light">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spAutoFit/>
      </a:bodyPr>
      <a:lstStyle>
        <a:defPPr marL="342900" marR="0" indent="-342900" algn="l" defTabSz="914400" rtl="0" eaLnBrk="1" fontAlgn="base" latinLnBrk="0" hangingPunct="1">
          <a:lnSpc>
            <a:spcPct val="100000"/>
          </a:lnSpc>
          <a:spcBef>
            <a:spcPct val="20000"/>
          </a:spcBef>
          <a:spcAft>
            <a:spcPct val="0"/>
          </a:spcAft>
          <a:buClrTx/>
          <a:buSzTx/>
          <a:buFontTx/>
          <a:buNone/>
          <a:defRPr kumimoji="0" lang="zh-CN" altLang="en-US" sz="2400" b="0"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spAutoFit/>
      </a:bodyPr>
      <a:lstStyle>
        <a:defPPr marL="342900" marR="0" indent="-342900" algn="l" defTabSz="914400" rtl="0" eaLnBrk="1" fontAlgn="base" latinLnBrk="0" hangingPunct="1">
          <a:lnSpc>
            <a:spcPct val="100000"/>
          </a:lnSpc>
          <a:spcBef>
            <a:spcPct val="20000"/>
          </a:spcBef>
          <a:spcAft>
            <a:spcPct val="0"/>
          </a:spcAft>
          <a:buClrTx/>
          <a:buSzTx/>
          <a:buFontTx/>
          <a:buNone/>
          <a:defRPr kumimoji="0" lang="zh-CN" altLang="en-US" sz="2400" b="0"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lnDef>
  </a:objectDefaults>
  <a:extraClrSchemeLst>
    <a:extraClrScheme>
      <a:clrScheme name="1_574TGp_natural_light 1">
        <a:dk1>
          <a:srgbClr val="808080"/>
        </a:dk1>
        <a:lt1>
          <a:srgbClr val="EADCC0"/>
        </a:lt1>
        <a:dk2>
          <a:srgbClr val="F97407"/>
        </a:dk2>
        <a:lt2>
          <a:srgbClr val="E65D00"/>
        </a:lt2>
        <a:accent1>
          <a:srgbClr val="FBCF2D"/>
        </a:accent1>
        <a:accent2>
          <a:srgbClr val="5C8CDA"/>
        </a:accent2>
        <a:accent3>
          <a:srgbClr val="FBBCAA"/>
        </a:accent3>
        <a:accent4>
          <a:srgbClr val="C8BCA4"/>
        </a:accent4>
        <a:accent5>
          <a:srgbClr val="FDE4AD"/>
        </a:accent5>
        <a:accent6>
          <a:srgbClr val="537EC5"/>
        </a:accent6>
        <a:hlink>
          <a:srgbClr val="87D242"/>
        </a:hlink>
        <a:folHlink>
          <a:srgbClr val="DA6478"/>
        </a:folHlink>
      </a:clrScheme>
      <a:clrMap bg1="dk2" tx1="lt1" bg2="dk1" tx2="lt2" accent1="accent1" accent2="accent2" accent3="accent3" accent4="accent4" accent5="accent5" accent6="accent6" hlink="hlink" folHlink="folHlink"/>
    </a:extraClrScheme>
    <a:extraClrScheme>
      <a:clrScheme name="1_574TGp_natural_light 2">
        <a:dk1>
          <a:srgbClr val="808080"/>
        </a:dk1>
        <a:lt1>
          <a:srgbClr val="9BD3E5"/>
        </a:lt1>
        <a:dk2>
          <a:srgbClr val="357DA9"/>
        </a:dk2>
        <a:lt2>
          <a:srgbClr val="101C56"/>
        </a:lt2>
        <a:accent1>
          <a:srgbClr val="58BECC"/>
        </a:accent1>
        <a:accent2>
          <a:srgbClr val="8A5BDF"/>
        </a:accent2>
        <a:accent3>
          <a:srgbClr val="AEBFD1"/>
        </a:accent3>
        <a:accent4>
          <a:srgbClr val="84B4C3"/>
        </a:accent4>
        <a:accent5>
          <a:srgbClr val="B4DBE2"/>
        </a:accent5>
        <a:accent6>
          <a:srgbClr val="7D52CA"/>
        </a:accent6>
        <a:hlink>
          <a:srgbClr val="6ECC4C"/>
        </a:hlink>
        <a:folHlink>
          <a:srgbClr val="DD693B"/>
        </a:folHlink>
      </a:clrScheme>
      <a:clrMap bg1="dk2" tx1="lt1" bg2="dk1" tx2="lt2" accent1="accent1" accent2="accent2" accent3="accent3" accent4="accent4" accent5="accent5" accent6="accent6" hlink="hlink" folHlink="folHlink"/>
    </a:extraClrScheme>
    <a:extraClrScheme>
      <a:clrScheme name="1_574TGp_natural_light 3">
        <a:dk1>
          <a:srgbClr val="808080"/>
        </a:dk1>
        <a:lt1>
          <a:srgbClr val="DDE89A"/>
        </a:lt1>
        <a:dk2>
          <a:srgbClr val="329A2A"/>
        </a:dk2>
        <a:lt2>
          <a:srgbClr val="185E25"/>
        </a:lt2>
        <a:accent1>
          <a:srgbClr val="80CB35"/>
        </a:accent1>
        <a:accent2>
          <a:srgbClr val="518CD3"/>
        </a:accent2>
        <a:accent3>
          <a:srgbClr val="ADCAAC"/>
        </a:accent3>
        <a:accent4>
          <a:srgbClr val="BDC683"/>
        </a:accent4>
        <a:accent5>
          <a:srgbClr val="C0E2AE"/>
        </a:accent5>
        <a:accent6>
          <a:srgbClr val="497EBF"/>
        </a:accent6>
        <a:hlink>
          <a:srgbClr val="E15D7C"/>
        </a:hlink>
        <a:folHlink>
          <a:srgbClr val="DB9153"/>
        </a:folHlink>
      </a:clrScheme>
      <a:clrMap bg1="dk2" tx1="lt1" bg2="dk1" tx2="lt2" accent1="accent1" accent2="accent2" accent3="accent3" accent4="accent4" accent5="accent5" accent6="accent6" hlink="hlink" folHlink="folHlink"/>
    </a:extraClrScheme>
    <a:extraClrScheme>
      <a:clrScheme name="1_574TGp_natural_light 4">
        <a:dk1>
          <a:srgbClr val="808080"/>
        </a:dk1>
        <a:lt1>
          <a:srgbClr val="9BD3E5"/>
        </a:lt1>
        <a:dk2>
          <a:srgbClr val="357DA9"/>
        </a:dk2>
        <a:lt2>
          <a:srgbClr val="101C56"/>
        </a:lt2>
        <a:accent1>
          <a:srgbClr val="58BECC"/>
        </a:accent1>
        <a:accent2>
          <a:srgbClr val="8A5BDF"/>
        </a:accent2>
        <a:accent3>
          <a:srgbClr val="AEBFD1"/>
        </a:accent3>
        <a:accent4>
          <a:srgbClr val="84B4C3"/>
        </a:accent4>
        <a:accent5>
          <a:srgbClr val="B4DBE2"/>
        </a:accent5>
        <a:accent6>
          <a:srgbClr val="7D52CA"/>
        </a:accent6>
        <a:hlink>
          <a:srgbClr val="810D10"/>
        </a:hlink>
        <a:folHlink>
          <a:srgbClr val="DD693B"/>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spAutoFit/>
      </a:bodyPr>
      <a:lstStyle>
        <a:defPPr marL="342900" marR="0" indent="-342900" algn="l" defTabSz="914400" rtl="0" eaLnBrk="1" fontAlgn="base" latinLnBrk="0" hangingPunct="1">
          <a:lnSpc>
            <a:spcPct val="100000"/>
          </a:lnSpc>
          <a:spcBef>
            <a:spcPct val="20000"/>
          </a:spcBef>
          <a:spcAft>
            <a:spcPct val="0"/>
          </a:spcAft>
          <a:buClrTx/>
          <a:buSzTx/>
          <a:buFontTx/>
          <a:buNone/>
          <a:defRPr kumimoji="0" lang="zh-CN" altLang="en-US" sz="2400" b="0"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spAutoFit/>
      </a:bodyPr>
      <a:lstStyle>
        <a:defPPr marL="342900" marR="0" indent="-342900" algn="l" defTabSz="914400" rtl="0" eaLnBrk="1" fontAlgn="base" latinLnBrk="0" hangingPunct="1">
          <a:lnSpc>
            <a:spcPct val="100000"/>
          </a:lnSpc>
          <a:spcBef>
            <a:spcPct val="20000"/>
          </a:spcBef>
          <a:spcAft>
            <a:spcPct val="0"/>
          </a:spcAft>
          <a:buClrTx/>
          <a:buSzTx/>
          <a:buFontTx/>
          <a:buNone/>
          <a:defRPr kumimoji="0" lang="zh-CN" altLang="en-US" sz="2400" b="0"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古瓶荷花">
  <a:themeElements>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fontScheme name="古瓶荷花">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spAutoFit/>
      </a:bodyPr>
      <a:lstStyle>
        <a:defPPr marL="342900" marR="0" indent="-342900" algn="l" defTabSz="914400" rtl="0" eaLnBrk="1" fontAlgn="base" latinLnBrk="0" hangingPunct="1">
          <a:lnSpc>
            <a:spcPct val="100000"/>
          </a:lnSpc>
          <a:spcBef>
            <a:spcPct val="20000"/>
          </a:spcBef>
          <a:spcAft>
            <a:spcPct val="0"/>
          </a:spcAft>
          <a:buClrTx/>
          <a:buSzTx/>
          <a:buFontTx/>
          <a:buNone/>
          <a:defRPr kumimoji="0" lang="zh-CN" altLang="en-US" sz="2400" b="0"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spAutoFit/>
      </a:bodyPr>
      <a:lstStyle>
        <a:defPPr marL="342900" marR="0" indent="-342900" algn="l" defTabSz="914400" rtl="0" eaLnBrk="1" fontAlgn="base" latinLnBrk="0" hangingPunct="1">
          <a:lnSpc>
            <a:spcPct val="100000"/>
          </a:lnSpc>
          <a:spcBef>
            <a:spcPct val="20000"/>
          </a:spcBef>
          <a:spcAft>
            <a:spcPct val="0"/>
          </a:spcAft>
          <a:buClrTx/>
          <a:buSzTx/>
          <a:buFontTx/>
          <a:buNone/>
          <a:defRPr kumimoji="0" lang="zh-CN" altLang="en-US" sz="2400" b="0"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lnDef>
  </a:objectDefaults>
  <a:extraClrSchemeLst>
    <a:extraClrScheme>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clrMap bg1="lt1" tx1="dk1" bg2="lt2" tx2="dk2" accent1="accent1" accent2="accent2" accent3="accent3" accent4="accent4" accent5="accent5" accent6="accent6" hlink="hlink" folHlink="folHlink"/>
    </a:extraClrScheme>
    <a:extraClrScheme>
      <a:clrScheme name="古瓶荷花 2">
        <a:dk1>
          <a:srgbClr val="007A77"/>
        </a:dk1>
        <a:lt1>
          <a:srgbClr val="EFF6EE"/>
        </a:lt1>
        <a:dk2>
          <a:srgbClr val="0066CC"/>
        </a:dk2>
        <a:lt2>
          <a:srgbClr val="C0C0C0"/>
        </a:lt2>
        <a:accent1>
          <a:srgbClr val="E7EEE6"/>
        </a:accent1>
        <a:accent2>
          <a:srgbClr val="FF9933"/>
        </a:accent2>
        <a:accent3>
          <a:srgbClr val="F6FAF5"/>
        </a:accent3>
        <a:accent4>
          <a:srgbClr val="006765"/>
        </a:accent4>
        <a:accent5>
          <a:srgbClr val="F1F5F0"/>
        </a:accent5>
        <a:accent6>
          <a:srgbClr val="E78A2D"/>
        </a:accent6>
        <a:hlink>
          <a:srgbClr val="636395"/>
        </a:hlink>
        <a:folHlink>
          <a:srgbClr val="CC3300"/>
        </a:folHlink>
      </a:clrScheme>
      <a:clrMap bg1="lt1" tx1="dk1" bg2="lt2" tx2="dk2" accent1="accent1" accent2="accent2" accent3="accent3" accent4="accent4" accent5="accent5" accent6="accent6" hlink="hlink" folHlink="folHlink"/>
    </a:extraClrScheme>
    <a:extraClrScheme>
      <a:clrScheme name="古瓶荷花 3">
        <a:dk1>
          <a:srgbClr val="000000"/>
        </a:dk1>
        <a:lt1>
          <a:srgbClr val="CCFFCC"/>
        </a:lt1>
        <a:dk2>
          <a:srgbClr val="E88A00"/>
        </a:dk2>
        <a:lt2>
          <a:srgbClr val="C0C0C0"/>
        </a:lt2>
        <a:accent1>
          <a:srgbClr val="CCECFF"/>
        </a:accent1>
        <a:accent2>
          <a:srgbClr val="336600"/>
        </a:accent2>
        <a:accent3>
          <a:srgbClr val="E2FFE2"/>
        </a:accent3>
        <a:accent4>
          <a:srgbClr val="000000"/>
        </a:accent4>
        <a:accent5>
          <a:srgbClr val="E2F4FF"/>
        </a:accent5>
        <a:accent6>
          <a:srgbClr val="2D5C00"/>
        </a:accent6>
        <a:hlink>
          <a:srgbClr val="3333CC"/>
        </a:hlink>
        <a:folHlink>
          <a:srgbClr val="3399FF"/>
        </a:folHlink>
      </a:clrScheme>
      <a:clrMap bg1="lt1" tx1="dk1" bg2="lt2" tx2="dk2" accent1="accent1" accent2="accent2" accent3="accent3" accent4="accent4" accent5="accent5" accent6="accent6" hlink="hlink" folHlink="folHlink"/>
    </a:extraClrScheme>
    <a:extraClrScheme>
      <a:clrScheme name="古瓶荷花 4">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A2D"/>
        </a:accent6>
        <a:hlink>
          <a:srgbClr val="0066FF"/>
        </a:hlink>
        <a:folHlink>
          <a:srgbClr val="6F6F9F"/>
        </a:folHlink>
      </a:clrScheme>
      <a:clrMap bg1="lt1" tx1="dk1" bg2="lt2" tx2="dk2" accent1="accent1" accent2="accent2" accent3="accent3" accent4="accent4" accent5="accent5" accent6="accent6" hlink="hlink" folHlink="folHlink"/>
    </a:extraClrScheme>
    <a:extraClrScheme>
      <a:clrScheme name="古瓶荷花 5">
        <a:dk1>
          <a:srgbClr val="636395"/>
        </a:dk1>
        <a:lt1>
          <a:srgbClr val="FFE2C5"/>
        </a:lt1>
        <a:dk2>
          <a:srgbClr val="000000"/>
        </a:dk2>
        <a:lt2>
          <a:srgbClr val="C0C0C0"/>
        </a:lt2>
        <a:accent1>
          <a:srgbClr val="FFE1E1"/>
        </a:accent1>
        <a:accent2>
          <a:srgbClr val="FF9933"/>
        </a:accent2>
        <a:accent3>
          <a:srgbClr val="FFEEDF"/>
        </a:accent3>
        <a:accent4>
          <a:srgbClr val="53537E"/>
        </a:accent4>
        <a:accent5>
          <a:srgbClr val="FFEEEE"/>
        </a:accent5>
        <a:accent6>
          <a:srgbClr val="E78A2D"/>
        </a:accent6>
        <a:hlink>
          <a:srgbClr val="008080"/>
        </a:hlink>
        <a:folHlink>
          <a:srgbClr val="3399FF"/>
        </a:folHlink>
      </a:clrScheme>
      <a:clrMap bg1="lt1" tx1="dk1" bg2="lt2" tx2="dk2" accent1="accent1" accent2="accent2" accent3="accent3" accent4="accent4" accent5="accent5" accent6="accent6" hlink="hlink" folHlink="folHlink"/>
    </a:extraClrScheme>
    <a:extraClrScheme>
      <a:clrScheme name="古瓶荷花 6">
        <a:dk1>
          <a:srgbClr val="626292"/>
        </a:dk1>
        <a:lt1>
          <a:srgbClr val="CCECFF"/>
        </a:lt1>
        <a:dk2>
          <a:srgbClr val="3333CC"/>
        </a:dk2>
        <a:lt2>
          <a:srgbClr val="C0C0C0"/>
        </a:lt2>
        <a:accent1>
          <a:srgbClr val="D9F1FF"/>
        </a:accent1>
        <a:accent2>
          <a:srgbClr val="FF9900"/>
        </a:accent2>
        <a:accent3>
          <a:srgbClr val="E2F4FF"/>
        </a:accent3>
        <a:accent4>
          <a:srgbClr val="53537C"/>
        </a:accent4>
        <a:accent5>
          <a:srgbClr val="E9F7FF"/>
        </a:accent5>
        <a:accent6>
          <a:srgbClr val="E78A00"/>
        </a:accent6>
        <a:hlink>
          <a:srgbClr val="CC0066"/>
        </a:hlink>
        <a:folHlink>
          <a:srgbClr val="009999"/>
        </a:folHlink>
      </a:clrScheme>
      <a:clrMap bg1="lt1" tx1="dk1" bg2="lt2" tx2="dk2" accent1="accent1" accent2="accent2" accent3="accent3" accent4="accent4" accent5="accent5" accent6="accent6" hlink="hlink" folHlink="folHlink"/>
    </a:extraClrScheme>
    <a:extraClrScheme>
      <a:clrScheme name="古瓶荷花 7">
        <a:dk1>
          <a:srgbClr val="0066CC"/>
        </a:dk1>
        <a:lt1>
          <a:srgbClr val="FFE1E1"/>
        </a:lt1>
        <a:dk2>
          <a:srgbClr val="006600"/>
        </a:dk2>
        <a:lt2>
          <a:srgbClr val="C0C0C0"/>
        </a:lt2>
        <a:accent1>
          <a:srgbClr val="FFFFCC"/>
        </a:accent1>
        <a:accent2>
          <a:srgbClr val="009999"/>
        </a:accent2>
        <a:accent3>
          <a:srgbClr val="FFEEEE"/>
        </a:accent3>
        <a:accent4>
          <a:srgbClr val="0056AE"/>
        </a:accent4>
        <a:accent5>
          <a:srgbClr val="FFFFE2"/>
        </a:accent5>
        <a:accent6>
          <a:srgbClr val="008A8A"/>
        </a:accent6>
        <a:hlink>
          <a:srgbClr val="EC0000"/>
        </a:hlink>
        <a:folHlink>
          <a:srgbClr val="0099FF"/>
        </a:folHlink>
      </a:clrScheme>
      <a:clrMap bg1="lt1" tx1="dk1" bg2="lt2" tx2="dk2" accent1="accent1" accent2="accent2" accent3="accent3" accent4="accent4" accent5="accent5" accent6="accent6" hlink="hlink" folHlink="folHlink"/>
    </a:extraClrScheme>
    <a:extraClrScheme>
      <a:clrScheme name="古瓶荷花 8">
        <a:dk1>
          <a:srgbClr val="292929"/>
        </a:dk1>
        <a:lt1>
          <a:srgbClr val="DDDDDD"/>
        </a:lt1>
        <a:dk2>
          <a:srgbClr val="0066CC"/>
        </a:dk2>
        <a:lt2>
          <a:srgbClr val="B2B2B2"/>
        </a:lt2>
        <a:accent1>
          <a:srgbClr val="CACADC"/>
        </a:accent1>
        <a:accent2>
          <a:srgbClr val="FFCC00"/>
        </a:accent2>
        <a:accent3>
          <a:srgbClr val="EBEBEB"/>
        </a:accent3>
        <a:accent4>
          <a:srgbClr val="212121"/>
        </a:accent4>
        <a:accent5>
          <a:srgbClr val="E1E1EB"/>
        </a:accent5>
        <a:accent6>
          <a:srgbClr val="E7B900"/>
        </a:accent6>
        <a:hlink>
          <a:srgbClr val="008080"/>
        </a:hlink>
        <a:folHlink>
          <a:srgbClr val="7D7D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宋体"/>
        <a:cs typeface=""/>
      </a:majorFont>
      <a:minorFont>
        <a:latin typeface="Comic Sans MS"/>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spAutoFit/>
      </a:bodyPr>
      <a:lstStyle>
        <a:defPPr marL="342900" marR="0" indent="-342900" algn="l" defTabSz="914400" rtl="0" eaLnBrk="1" fontAlgn="base" latinLnBrk="0" hangingPunct="1">
          <a:lnSpc>
            <a:spcPct val="100000"/>
          </a:lnSpc>
          <a:spcBef>
            <a:spcPct val="20000"/>
          </a:spcBef>
          <a:spcAft>
            <a:spcPct val="0"/>
          </a:spcAft>
          <a:buClrTx/>
          <a:buSzTx/>
          <a:buFontTx/>
          <a:buNone/>
          <a:defRPr kumimoji="0" lang="zh-CN" altLang="en-US" sz="2400" b="0"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spAutoFit/>
      </a:bodyPr>
      <a:lstStyle>
        <a:defPPr marL="342900" marR="0" indent="-342900" algn="l" defTabSz="914400" rtl="0" eaLnBrk="1" fontAlgn="base" latinLnBrk="0" hangingPunct="1">
          <a:lnSpc>
            <a:spcPct val="100000"/>
          </a:lnSpc>
          <a:spcBef>
            <a:spcPct val="20000"/>
          </a:spcBef>
          <a:spcAft>
            <a:spcPct val="0"/>
          </a:spcAft>
          <a:buClrTx/>
          <a:buSzTx/>
          <a:buFontTx/>
          <a:buNone/>
          <a:defRPr kumimoji="0" lang="zh-CN" altLang="en-US" sz="2400" b="0"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574TGp_natural_light">
  <a:themeElements>
    <a:clrScheme name="1_574TGp_natural_light 4">
      <a:dk1>
        <a:srgbClr val="808080"/>
      </a:dk1>
      <a:lt1>
        <a:srgbClr val="9BD3E5"/>
      </a:lt1>
      <a:dk2>
        <a:srgbClr val="357DA9"/>
      </a:dk2>
      <a:lt2>
        <a:srgbClr val="101C56"/>
      </a:lt2>
      <a:accent1>
        <a:srgbClr val="58BECC"/>
      </a:accent1>
      <a:accent2>
        <a:srgbClr val="8A5BDF"/>
      </a:accent2>
      <a:accent3>
        <a:srgbClr val="AEBFD1"/>
      </a:accent3>
      <a:accent4>
        <a:srgbClr val="84B4C3"/>
      </a:accent4>
      <a:accent5>
        <a:srgbClr val="B4DBE2"/>
      </a:accent5>
      <a:accent6>
        <a:srgbClr val="7D52CA"/>
      </a:accent6>
      <a:hlink>
        <a:srgbClr val="810D10"/>
      </a:hlink>
      <a:folHlink>
        <a:srgbClr val="DD693B"/>
      </a:folHlink>
    </a:clrScheme>
    <a:fontScheme name="1_574TGp_natural_light">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spAutoFit/>
      </a:bodyPr>
      <a:lstStyle>
        <a:defPPr marL="342900" marR="0" indent="-342900" algn="l" defTabSz="914400" rtl="0" eaLnBrk="1" fontAlgn="base" latinLnBrk="0" hangingPunct="1">
          <a:lnSpc>
            <a:spcPct val="100000"/>
          </a:lnSpc>
          <a:spcBef>
            <a:spcPct val="20000"/>
          </a:spcBef>
          <a:spcAft>
            <a:spcPct val="0"/>
          </a:spcAft>
          <a:buClrTx/>
          <a:buSzTx/>
          <a:buFontTx/>
          <a:buNone/>
          <a:defRPr kumimoji="0" lang="zh-CN" altLang="en-US" sz="2400" b="0"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spAutoFit/>
      </a:bodyPr>
      <a:lstStyle>
        <a:defPPr marL="342900" marR="0" indent="-342900" algn="l" defTabSz="914400" rtl="0" eaLnBrk="1" fontAlgn="base" latinLnBrk="0" hangingPunct="1">
          <a:lnSpc>
            <a:spcPct val="100000"/>
          </a:lnSpc>
          <a:spcBef>
            <a:spcPct val="20000"/>
          </a:spcBef>
          <a:spcAft>
            <a:spcPct val="0"/>
          </a:spcAft>
          <a:buClrTx/>
          <a:buSzTx/>
          <a:buFontTx/>
          <a:buNone/>
          <a:defRPr kumimoji="0" lang="zh-CN" altLang="en-US" sz="2400" b="0"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lnDef>
  </a:objectDefaults>
  <a:extraClrSchemeLst>
    <a:extraClrScheme>
      <a:clrScheme name="1_574TGp_natural_light 1">
        <a:dk1>
          <a:srgbClr val="808080"/>
        </a:dk1>
        <a:lt1>
          <a:srgbClr val="EADCC0"/>
        </a:lt1>
        <a:dk2>
          <a:srgbClr val="F97407"/>
        </a:dk2>
        <a:lt2>
          <a:srgbClr val="E65D00"/>
        </a:lt2>
        <a:accent1>
          <a:srgbClr val="FBCF2D"/>
        </a:accent1>
        <a:accent2>
          <a:srgbClr val="5C8CDA"/>
        </a:accent2>
        <a:accent3>
          <a:srgbClr val="FBBCAA"/>
        </a:accent3>
        <a:accent4>
          <a:srgbClr val="C8BCA4"/>
        </a:accent4>
        <a:accent5>
          <a:srgbClr val="FDE4AD"/>
        </a:accent5>
        <a:accent6>
          <a:srgbClr val="537EC5"/>
        </a:accent6>
        <a:hlink>
          <a:srgbClr val="87D242"/>
        </a:hlink>
        <a:folHlink>
          <a:srgbClr val="DA6478"/>
        </a:folHlink>
      </a:clrScheme>
      <a:clrMap bg1="dk2" tx1="lt1" bg2="dk1" tx2="lt2" accent1="accent1" accent2="accent2" accent3="accent3" accent4="accent4" accent5="accent5" accent6="accent6" hlink="hlink" folHlink="folHlink"/>
    </a:extraClrScheme>
    <a:extraClrScheme>
      <a:clrScheme name="1_574TGp_natural_light 2">
        <a:dk1>
          <a:srgbClr val="808080"/>
        </a:dk1>
        <a:lt1>
          <a:srgbClr val="9BD3E5"/>
        </a:lt1>
        <a:dk2>
          <a:srgbClr val="357DA9"/>
        </a:dk2>
        <a:lt2>
          <a:srgbClr val="101C56"/>
        </a:lt2>
        <a:accent1>
          <a:srgbClr val="58BECC"/>
        </a:accent1>
        <a:accent2>
          <a:srgbClr val="8A5BDF"/>
        </a:accent2>
        <a:accent3>
          <a:srgbClr val="AEBFD1"/>
        </a:accent3>
        <a:accent4>
          <a:srgbClr val="84B4C3"/>
        </a:accent4>
        <a:accent5>
          <a:srgbClr val="B4DBE2"/>
        </a:accent5>
        <a:accent6>
          <a:srgbClr val="7D52CA"/>
        </a:accent6>
        <a:hlink>
          <a:srgbClr val="6ECC4C"/>
        </a:hlink>
        <a:folHlink>
          <a:srgbClr val="DD693B"/>
        </a:folHlink>
      </a:clrScheme>
      <a:clrMap bg1="dk2" tx1="lt1" bg2="dk1" tx2="lt2" accent1="accent1" accent2="accent2" accent3="accent3" accent4="accent4" accent5="accent5" accent6="accent6" hlink="hlink" folHlink="folHlink"/>
    </a:extraClrScheme>
    <a:extraClrScheme>
      <a:clrScheme name="1_574TGp_natural_light 3">
        <a:dk1>
          <a:srgbClr val="808080"/>
        </a:dk1>
        <a:lt1>
          <a:srgbClr val="DDE89A"/>
        </a:lt1>
        <a:dk2>
          <a:srgbClr val="329A2A"/>
        </a:dk2>
        <a:lt2>
          <a:srgbClr val="185E25"/>
        </a:lt2>
        <a:accent1>
          <a:srgbClr val="80CB35"/>
        </a:accent1>
        <a:accent2>
          <a:srgbClr val="518CD3"/>
        </a:accent2>
        <a:accent3>
          <a:srgbClr val="ADCAAC"/>
        </a:accent3>
        <a:accent4>
          <a:srgbClr val="BDC683"/>
        </a:accent4>
        <a:accent5>
          <a:srgbClr val="C0E2AE"/>
        </a:accent5>
        <a:accent6>
          <a:srgbClr val="497EBF"/>
        </a:accent6>
        <a:hlink>
          <a:srgbClr val="E15D7C"/>
        </a:hlink>
        <a:folHlink>
          <a:srgbClr val="DB9153"/>
        </a:folHlink>
      </a:clrScheme>
      <a:clrMap bg1="dk2" tx1="lt1" bg2="dk1" tx2="lt2" accent1="accent1" accent2="accent2" accent3="accent3" accent4="accent4" accent5="accent5" accent6="accent6" hlink="hlink" folHlink="folHlink"/>
    </a:extraClrScheme>
    <a:extraClrScheme>
      <a:clrScheme name="1_574TGp_natural_light 4">
        <a:dk1>
          <a:srgbClr val="808080"/>
        </a:dk1>
        <a:lt1>
          <a:srgbClr val="9BD3E5"/>
        </a:lt1>
        <a:dk2>
          <a:srgbClr val="357DA9"/>
        </a:dk2>
        <a:lt2>
          <a:srgbClr val="101C56"/>
        </a:lt2>
        <a:accent1>
          <a:srgbClr val="58BECC"/>
        </a:accent1>
        <a:accent2>
          <a:srgbClr val="8A5BDF"/>
        </a:accent2>
        <a:accent3>
          <a:srgbClr val="AEBFD1"/>
        </a:accent3>
        <a:accent4>
          <a:srgbClr val="84B4C3"/>
        </a:accent4>
        <a:accent5>
          <a:srgbClr val="B4DBE2"/>
        </a:accent5>
        <a:accent6>
          <a:srgbClr val="7D52CA"/>
        </a:accent6>
        <a:hlink>
          <a:srgbClr val="810D10"/>
        </a:hlink>
        <a:folHlink>
          <a:srgbClr val="DD693B"/>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4387</Words>
  <Application>Microsoft Office PowerPoint</Application>
  <PresentationFormat>全屏显示(4:3)</PresentationFormat>
  <Paragraphs>740</Paragraphs>
  <Slides>60</Slides>
  <Notes>2</Notes>
  <HiddenSlides>0</HiddenSlides>
  <MMClips>0</MMClips>
  <ScaleCrop>false</ScaleCrop>
  <HeadingPairs>
    <vt:vector size="8" baseType="variant">
      <vt:variant>
        <vt:lpstr>已用的字体</vt:lpstr>
      </vt:variant>
      <vt:variant>
        <vt:i4>13</vt:i4>
      </vt:variant>
      <vt:variant>
        <vt:lpstr>主题</vt:lpstr>
      </vt:variant>
      <vt:variant>
        <vt:i4>5</vt:i4>
      </vt:variant>
      <vt:variant>
        <vt:lpstr>嵌入 OLE 服务器</vt:lpstr>
      </vt:variant>
      <vt:variant>
        <vt:i4>2</vt:i4>
      </vt:variant>
      <vt:variant>
        <vt:lpstr>幻灯片标题</vt:lpstr>
      </vt:variant>
      <vt:variant>
        <vt:i4>60</vt:i4>
      </vt:variant>
    </vt:vector>
  </HeadingPairs>
  <TitlesOfParts>
    <vt:vector size="80" baseType="lpstr">
      <vt:lpstr>Arial Unicode MS</vt:lpstr>
      <vt:lpstr>Gulim</vt:lpstr>
      <vt:lpstr>等线</vt:lpstr>
      <vt:lpstr>仿宋_GB2312</vt:lpstr>
      <vt:lpstr>黑体</vt:lpstr>
      <vt:lpstr>宋体</vt:lpstr>
      <vt:lpstr>微软雅黑</vt:lpstr>
      <vt:lpstr>Arial</vt:lpstr>
      <vt:lpstr>Calibri</vt:lpstr>
      <vt:lpstr>Comic Sans MS</vt:lpstr>
      <vt:lpstr>Times New Roman</vt:lpstr>
      <vt:lpstr>Verdana</vt:lpstr>
      <vt:lpstr>Wingdings</vt:lpstr>
      <vt:lpstr>1_574TGp_natural_light</vt:lpstr>
      <vt:lpstr>自定义设计方案</vt:lpstr>
      <vt:lpstr>古瓶荷花</vt:lpstr>
      <vt:lpstr>Crayons</vt:lpstr>
      <vt:lpstr>2_574TGp_natural_light</vt:lpstr>
      <vt:lpstr>Microsoft Visio 绘图</vt:lpstr>
      <vt:lpstr>Visio.Drawing.15</vt:lpstr>
      <vt:lpstr>第 1 章 Android起步</vt:lpstr>
      <vt:lpstr>PowerPoint 演示文稿</vt:lpstr>
      <vt:lpstr> 本章主要内容</vt:lpstr>
      <vt:lpstr>APP市场概况</vt:lpstr>
      <vt:lpstr>PowerPoint 演示文稿</vt:lpstr>
      <vt:lpstr>APP的影响</vt:lpstr>
      <vt:lpstr>App的发展趋势  </vt:lpstr>
      <vt:lpstr>1.1 初识Android</vt:lpstr>
      <vt:lpstr>PowerPoint 演示文稿</vt:lpstr>
      <vt:lpstr>PowerPoint 演示文稿</vt:lpstr>
      <vt:lpstr>PowerPoint 演示文稿</vt:lpstr>
      <vt:lpstr>Android的优势</vt:lpstr>
      <vt:lpstr>Android的优势</vt:lpstr>
      <vt:lpstr>Android设备版本比例</vt:lpstr>
      <vt:lpstr>PowerPoint 演示文稿</vt:lpstr>
      <vt:lpstr>Android体系结构</vt:lpstr>
      <vt:lpstr>Android体系结构</vt:lpstr>
      <vt:lpstr>Android应用程序构成</vt:lpstr>
      <vt:lpstr>1.2 搭建Android开发环境</vt:lpstr>
      <vt:lpstr>Android开发工具介绍</vt:lpstr>
      <vt:lpstr>1.2 搭建Android开发环境</vt:lpstr>
      <vt:lpstr>1.2 搭建Android开发环境</vt:lpstr>
      <vt:lpstr>1.2 搭建Android开发环境</vt:lpstr>
      <vt:lpstr>PowerPoint 演示文稿</vt:lpstr>
      <vt:lpstr>1.2 搭建Android开发环境</vt:lpstr>
      <vt:lpstr>1.2 搭建Android开发环境</vt:lpstr>
      <vt:lpstr>5. 创建第一个Android应用</vt:lpstr>
      <vt:lpstr>PowerPoint 演示文稿</vt:lpstr>
      <vt:lpstr>PowerPoint 演示文稿</vt:lpstr>
      <vt:lpstr>PowerPoint 演示文稿</vt:lpstr>
      <vt:lpstr>6. 模拟器的创建与启动</vt:lpstr>
      <vt:lpstr>PowerPoint 演示文稿</vt:lpstr>
      <vt:lpstr>PowerPoint 演示文稿</vt:lpstr>
      <vt:lpstr>PowerPoint 演示文稿</vt:lpstr>
      <vt:lpstr>模拟器启动后效果</vt:lpstr>
      <vt:lpstr>项目运行效果</vt:lpstr>
      <vt:lpstr>休息与练习</vt:lpstr>
      <vt:lpstr>测试题</vt:lpstr>
      <vt:lpstr>PowerPoint 演示文稿</vt:lpstr>
      <vt:lpstr>PowerPoint 演示文稿</vt:lpstr>
      <vt:lpstr>PowerPoint 演示文稿</vt:lpstr>
      <vt:lpstr>PowerPoint 演示文稿</vt:lpstr>
      <vt:lpstr>PowerPoint 演示文稿</vt:lpstr>
      <vt:lpstr>编译过程</vt:lpstr>
      <vt:lpstr>Android应用程序运行过程</vt:lpstr>
      <vt:lpstr>build.gradle文件</vt:lpstr>
      <vt:lpstr>PowerPoint 演示文稿</vt:lpstr>
      <vt:lpstr>AndroidManifest.xml清单文件</vt:lpstr>
      <vt:lpstr>MainActivity.java文件</vt:lpstr>
      <vt:lpstr>activity_main.xml文件</vt:lpstr>
      <vt:lpstr>应用标签 VS 入口Activity标签</vt:lpstr>
      <vt:lpstr>1.4 Android应用下载与安装</vt:lpstr>
      <vt:lpstr>PowerPoint 演示文稿</vt:lpstr>
      <vt:lpstr>1.5 Android设计之MVC模式</vt:lpstr>
      <vt:lpstr>1.5 Android设计之MVC模式</vt:lpstr>
      <vt:lpstr>休息与练习</vt:lpstr>
      <vt:lpstr>测试题</vt:lpstr>
      <vt:lpstr>想一想</vt:lpstr>
      <vt:lpstr>做一做</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heying</dc:creator>
  <cp:lastModifiedBy>岚 岚</cp:lastModifiedBy>
  <cp:revision>785</cp:revision>
  <dcterms:created xsi:type="dcterms:W3CDTF">2012-10-29T01:08:53Z</dcterms:created>
  <dcterms:modified xsi:type="dcterms:W3CDTF">2021-11-16T01:19:58Z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23EFCB676CE847799025A567C54C9885</vt:lpwstr>
  </property>
  <property fmtid="{D5CDD505-2E9C-101B-9397-08002B2CF9AE}" pid="4" name="KSOProductBuildVer">
    <vt:lpwstr>2052-11.1.0.10700</vt:lpwstr>
  </property>
</Properties>
</file>